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00" r:id="rId3"/>
    <p:sldId id="354" r:id="rId4"/>
    <p:sldId id="330" r:id="rId5"/>
    <p:sldId id="357" r:id="rId6"/>
    <p:sldId id="355" r:id="rId7"/>
    <p:sldId id="352" r:id="rId8"/>
    <p:sldId id="331" r:id="rId9"/>
    <p:sldId id="373" r:id="rId10"/>
    <p:sldId id="375" r:id="rId11"/>
    <p:sldId id="358" r:id="rId12"/>
    <p:sldId id="368" r:id="rId13"/>
    <p:sldId id="336" r:id="rId14"/>
    <p:sldId id="334" r:id="rId15"/>
    <p:sldId id="371" r:id="rId16"/>
    <p:sldId id="372" r:id="rId17"/>
    <p:sldId id="335" r:id="rId18"/>
    <p:sldId id="359" r:id="rId19"/>
    <p:sldId id="337" r:id="rId20"/>
    <p:sldId id="338" r:id="rId21"/>
    <p:sldId id="362" r:id="rId22"/>
    <p:sldId id="363" r:id="rId23"/>
    <p:sldId id="332" r:id="rId24"/>
    <p:sldId id="333" r:id="rId25"/>
    <p:sldId id="374" r:id="rId26"/>
    <p:sldId id="339" r:id="rId27"/>
    <p:sldId id="341" r:id="rId28"/>
    <p:sldId id="342" r:id="rId29"/>
    <p:sldId id="343" r:id="rId30"/>
    <p:sldId id="364" r:id="rId31"/>
    <p:sldId id="344" r:id="rId32"/>
    <p:sldId id="365" r:id="rId33"/>
    <p:sldId id="345" r:id="rId34"/>
    <p:sldId id="346" r:id="rId35"/>
    <p:sldId id="347" r:id="rId36"/>
    <p:sldId id="348" r:id="rId37"/>
    <p:sldId id="349" r:id="rId38"/>
    <p:sldId id="367" r:id="rId39"/>
    <p:sldId id="350" r:id="rId40"/>
    <p:sldId id="377" r:id="rId41"/>
    <p:sldId id="376" r:id="rId42"/>
    <p:sldId id="329" r:id="rId43"/>
    <p:sldId id="366"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64793" autoAdjust="0"/>
  </p:normalViewPr>
  <p:slideViewPr>
    <p:cSldViewPr>
      <p:cViewPr varScale="1">
        <p:scale>
          <a:sx n="58" d="100"/>
          <a:sy n="58" d="100"/>
        </p:scale>
        <p:origin x="1516"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F824BF-CCC2-4B48-97BE-AC30840A7A35}"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IN"/>
        </a:p>
      </dgm:t>
    </dgm:pt>
    <dgm:pt modelId="{D1D7CF9E-CFB5-4559-89B0-118F8E00ECDF}">
      <dgm:prSet phldrT="[Text]"/>
      <dgm:spPr/>
      <dgm:t>
        <a:bodyPr/>
        <a:lstStyle/>
        <a:p>
          <a:r>
            <a:rPr lang="en-US" dirty="0"/>
            <a:t>&lt;html&gt;</a:t>
          </a:r>
          <a:endParaRPr lang="en-IN" dirty="0"/>
        </a:p>
      </dgm:t>
    </dgm:pt>
    <dgm:pt modelId="{400706B7-D23B-4B9E-95DE-7BB6B6168A22}" type="parTrans" cxnId="{94B48B6D-BE46-42A5-BB7D-3746D8170603}">
      <dgm:prSet/>
      <dgm:spPr/>
      <dgm:t>
        <a:bodyPr/>
        <a:lstStyle/>
        <a:p>
          <a:endParaRPr lang="en-IN"/>
        </a:p>
      </dgm:t>
    </dgm:pt>
    <dgm:pt modelId="{B962D776-910D-41CD-8AE2-674790AB2C41}" type="sibTrans" cxnId="{94B48B6D-BE46-42A5-BB7D-3746D8170603}">
      <dgm:prSet/>
      <dgm:spPr/>
      <dgm:t>
        <a:bodyPr/>
        <a:lstStyle/>
        <a:p>
          <a:endParaRPr lang="en-IN"/>
        </a:p>
      </dgm:t>
    </dgm:pt>
    <dgm:pt modelId="{4CDE1430-13F5-4C35-B534-49AAA082B075}">
      <dgm:prSet phldrT="[Text]"/>
      <dgm:spPr/>
      <dgm:t>
        <a:bodyPr/>
        <a:lstStyle/>
        <a:p>
          <a:r>
            <a:rPr lang="en-US" dirty="0"/>
            <a:t>&lt;head&gt;</a:t>
          </a:r>
          <a:endParaRPr lang="en-IN" dirty="0"/>
        </a:p>
      </dgm:t>
    </dgm:pt>
    <dgm:pt modelId="{4AE34980-44EA-4F2B-AA1D-81A9C56ED2BD}" type="parTrans" cxnId="{75D64D52-C7F8-48E5-ABC3-DD538379DDCD}">
      <dgm:prSet/>
      <dgm:spPr/>
      <dgm:t>
        <a:bodyPr/>
        <a:lstStyle/>
        <a:p>
          <a:endParaRPr lang="en-IN"/>
        </a:p>
      </dgm:t>
    </dgm:pt>
    <dgm:pt modelId="{A786ED76-C5AB-4EF2-806D-2E71FDA92709}" type="sibTrans" cxnId="{75D64D52-C7F8-48E5-ABC3-DD538379DDCD}">
      <dgm:prSet/>
      <dgm:spPr/>
      <dgm:t>
        <a:bodyPr/>
        <a:lstStyle/>
        <a:p>
          <a:endParaRPr lang="en-IN"/>
        </a:p>
      </dgm:t>
    </dgm:pt>
    <dgm:pt modelId="{16574EEF-86BF-4C1F-91AE-B8C50C0310E2}">
      <dgm:prSet phldrT="[Text]"/>
      <dgm:spPr/>
      <dgm:t>
        <a:bodyPr/>
        <a:lstStyle/>
        <a:p>
          <a:r>
            <a:rPr lang="en-US" dirty="0"/>
            <a:t>&lt;body&gt;</a:t>
          </a:r>
          <a:endParaRPr lang="en-IN" dirty="0"/>
        </a:p>
      </dgm:t>
    </dgm:pt>
    <dgm:pt modelId="{9A93AD42-1FED-477E-87C8-93A22A54A302}" type="parTrans" cxnId="{1AB47919-8123-49F2-87A6-DF9F00F96B5D}">
      <dgm:prSet/>
      <dgm:spPr/>
      <dgm:t>
        <a:bodyPr/>
        <a:lstStyle/>
        <a:p>
          <a:endParaRPr lang="en-IN"/>
        </a:p>
      </dgm:t>
    </dgm:pt>
    <dgm:pt modelId="{599D0B7D-1717-4C5C-9921-8193858332B6}" type="sibTrans" cxnId="{1AB47919-8123-49F2-87A6-DF9F00F96B5D}">
      <dgm:prSet/>
      <dgm:spPr/>
      <dgm:t>
        <a:bodyPr/>
        <a:lstStyle/>
        <a:p>
          <a:endParaRPr lang="en-IN"/>
        </a:p>
      </dgm:t>
    </dgm:pt>
    <dgm:pt modelId="{192B15A3-7E8B-43F1-90B7-CC2C453BDF11}">
      <dgm:prSet/>
      <dgm:spPr/>
      <dgm:t>
        <a:bodyPr/>
        <a:lstStyle/>
        <a:p>
          <a:r>
            <a:rPr lang="en-US" dirty="0"/>
            <a:t>&lt;title&gt;</a:t>
          </a:r>
          <a:endParaRPr lang="en-IN" dirty="0"/>
        </a:p>
      </dgm:t>
    </dgm:pt>
    <dgm:pt modelId="{7852DCDD-C5F2-4C59-B577-DAA56E781D28}" type="parTrans" cxnId="{4FBA7843-6E47-4155-871E-12ACD4CB5154}">
      <dgm:prSet/>
      <dgm:spPr/>
      <dgm:t>
        <a:bodyPr/>
        <a:lstStyle/>
        <a:p>
          <a:endParaRPr lang="en-IN"/>
        </a:p>
      </dgm:t>
    </dgm:pt>
    <dgm:pt modelId="{AE81AF49-D775-49C0-9F2B-4D362766284F}" type="sibTrans" cxnId="{4FBA7843-6E47-4155-871E-12ACD4CB5154}">
      <dgm:prSet/>
      <dgm:spPr/>
      <dgm:t>
        <a:bodyPr/>
        <a:lstStyle/>
        <a:p>
          <a:endParaRPr lang="en-IN"/>
        </a:p>
      </dgm:t>
    </dgm:pt>
    <dgm:pt modelId="{4A3A1B82-446A-4FC9-AF5C-C13A3FF8D0DE}">
      <dgm:prSet/>
      <dgm:spPr/>
      <dgm:t>
        <a:bodyPr/>
        <a:lstStyle/>
        <a:p>
          <a:r>
            <a:rPr lang="en-US" dirty="0"/>
            <a:t>&lt;h1&gt;</a:t>
          </a:r>
          <a:endParaRPr lang="en-IN" dirty="0"/>
        </a:p>
      </dgm:t>
    </dgm:pt>
    <dgm:pt modelId="{6E4D94AB-7FD0-4D9F-BD61-B8B34A193058}" type="parTrans" cxnId="{72C700C2-2A52-4083-9AF2-CD9167DACBD0}">
      <dgm:prSet/>
      <dgm:spPr/>
      <dgm:t>
        <a:bodyPr/>
        <a:lstStyle/>
        <a:p>
          <a:endParaRPr lang="en-IN"/>
        </a:p>
      </dgm:t>
    </dgm:pt>
    <dgm:pt modelId="{8BA1E5C3-319A-4EA9-A42D-48FD0128B186}" type="sibTrans" cxnId="{72C700C2-2A52-4083-9AF2-CD9167DACBD0}">
      <dgm:prSet/>
      <dgm:spPr/>
      <dgm:t>
        <a:bodyPr/>
        <a:lstStyle/>
        <a:p>
          <a:endParaRPr lang="en-IN"/>
        </a:p>
      </dgm:t>
    </dgm:pt>
    <dgm:pt modelId="{A0949D6E-14F4-4DAA-8545-9876AA28A233}">
      <dgm:prSet/>
      <dgm:spPr/>
      <dgm:t>
        <a:bodyPr/>
        <a:lstStyle/>
        <a:p>
          <a:r>
            <a:rPr lang="en-US" dirty="0"/>
            <a:t>&lt;p&gt;</a:t>
          </a:r>
          <a:endParaRPr lang="en-IN" dirty="0"/>
        </a:p>
      </dgm:t>
    </dgm:pt>
    <dgm:pt modelId="{BC03495D-2EFC-4D89-AAE2-FBD0000436EB}" type="parTrans" cxnId="{6DA7BD90-3700-465D-B207-5C2A4C895585}">
      <dgm:prSet/>
      <dgm:spPr/>
      <dgm:t>
        <a:bodyPr/>
        <a:lstStyle/>
        <a:p>
          <a:endParaRPr lang="en-IN"/>
        </a:p>
      </dgm:t>
    </dgm:pt>
    <dgm:pt modelId="{A76AF400-88EA-453D-9B21-F085D5B51C3B}" type="sibTrans" cxnId="{6DA7BD90-3700-465D-B207-5C2A4C895585}">
      <dgm:prSet/>
      <dgm:spPr/>
      <dgm:t>
        <a:bodyPr/>
        <a:lstStyle/>
        <a:p>
          <a:endParaRPr lang="en-IN"/>
        </a:p>
      </dgm:t>
    </dgm:pt>
    <dgm:pt modelId="{D43B7072-6DF6-4843-838C-0B94A63C49BB}">
      <dgm:prSet/>
      <dgm:spPr/>
      <dgm:t>
        <a:bodyPr/>
        <a:lstStyle/>
        <a:p>
          <a:r>
            <a:rPr lang="en-US" dirty="0"/>
            <a:t>&lt;meta&gt;</a:t>
          </a:r>
          <a:endParaRPr lang="en-IN" dirty="0"/>
        </a:p>
      </dgm:t>
    </dgm:pt>
    <dgm:pt modelId="{A82FF599-6B69-46E4-8EB1-015430A5E10C}" type="parTrans" cxnId="{22AE0354-6F30-4191-A358-5D840EF192A6}">
      <dgm:prSet/>
      <dgm:spPr/>
      <dgm:t>
        <a:bodyPr/>
        <a:lstStyle/>
        <a:p>
          <a:endParaRPr lang="en-IN"/>
        </a:p>
      </dgm:t>
    </dgm:pt>
    <dgm:pt modelId="{677E5BCF-5DC2-44C8-96B7-DB82D07B1782}" type="sibTrans" cxnId="{22AE0354-6F30-4191-A358-5D840EF192A6}">
      <dgm:prSet/>
      <dgm:spPr/>
      <dgm:t>
        <a:bodyPr/>
        <a:lstStyle/>
        <a:p>
          <a:endParaRPr lang="en-IN"/>
        </a:p>
      </dgm:t>
    </dgm:pt>
    <dgm:pt modelId="{EA72FB53-D03F-435A-AA9D-A69AEFC3EA14}">
      <dgm:prSet/>
      <dgm:spPr/>
      <dgm:t>
        <a:bodyPr/>
        <a:lstStyle/>
        <a:p>
          <a:r>
            <a:rPr lang="en-US" dirty="0"/>
            <a:t>Attribute “id”</a:t>
          </a:r>
          <a:endParaRPr lang="en-IN" dirty="0"/>
        </a:p>
      </dgm:t>
    </dgm:pt>
    <dgm:pt modelId="{C0C0AF9A-9E47-46C1-A00A-36ED741E37E6}" type="parTrans" cxnId="{C2EDE6F1-F4B0-47A3-BE76-13D4459E3663}">
      <dgm:prSet/>
      <dgm:spPr/>
      <dgm:t>
        <a:bodyPr/>
        <a:lstStyle/>
        <a:p>
          <a:endParaRPr lang="en-IN"/>
        </a:p>
      </dgm:t>
    </dgm:pt>
    <dgm:pt modelId="{D3602BAF-9797-4E4C-B344-CC001A16D7DB}" type="sibTrans" cxnId="{C2EDE6F1-F4B0-47A3-BE76-13D4459E3663}">
      <dgm:prSet/>
      <dgm:spPr/>
      <dgm:t>
        <a:bodyPr/>
        <a:lstStyle/>
        <a:p>
          <a:endParaRPr lang="en-IN"/>
        </a:p>
      </dgm:t>
    </dgm:pt>
    <dgm:pt modelId="{DD75043E-379F-43DA-ABEA-A5948167850F}" type="pres">
      <dgm:prSet presAssocID="{54F824BF-CCC2-4B48-97BE-AC30840A7A35}" presName="hierChild1" presStyleCnt="0">
        <dgm:presLayoutVars>
          <dgm:orgChart val="1"/>
          <dgm:chPref val="1"/>
          <dgm:dir/>
          <dgm:animOne val="branch"/>
          <dgm:animLvl val="lvl"/>
          <dgm:resizeHandles/>
        </dgm:presLayoutVars>
      </dgm:prSet>
      <dgm:spPr/>
    </dgm:pt>
    <dgm:pt modelId="{40473767-1813-4B92-9FA0-B8532A29F689}" type="pres">
      <dgm:prSet presAssocID="{D1D7CF9E-CFB5-4559-89B0-118F8E00ECDF}" presName="hierRoot1" presStyleCnt="0">
        <dgm:presLayoutVars>
          <dgm:hierBranch val="init"/>
        </dgm:presLayoutVars>
      </dgm:prSet>
      <dgm:spPr/>
    </dgm:pt>
    <dgm:pt modelId="{754C8D44-2499-42A8-8B2E-847281F92E88}" type="pres">
      <dgm:prSet presAssocID="{D1D7CF9E-CFB5-4559-89B0-118F8E00ECDF}" presName="rootComposite1" presStyleCnt="0"/>
      <dgm:spPr/>
    </dgm:pt>
    <dgm:pt modelId="{B90EE6F3-4A0C-4918-AA94-C1141B517236}" type="pres">
      <dgm:prSet presAssocID="{D1D7CF9E-CFB5-4559-89B0-118F8E00ECDF}" presName="rootText1" presStyleLbl="node0" presStyleIdx="0" presStyleCnt="1">
        <dgm:presLayoutVars>
          <dgm:chPref val="3"/>
        </dgm:presLayoutVars>
      </dgm:prSet>
      <dgm:spPr/>
    </dgm:pt>
    <dgm:pt modelId="{BE7BB075-B027-4C3A-B7FA-A165E41386F5}" type="pres">
      <dgm:prSet presAssocID="{D1D7CF9E-CFB5-4559-89B0-118F8E00ECDF}" presName="rootConnector1" presStyleLbl="node1" presStyleIdx="0" presStyleCnt="0"/>
      <dgm:spPr/>
    </dgm:pt>
    <dgm:pt modelId="{72509C66-806B-4807-925B-6C4752D5B75A}" type="pres">
      <dgm:prSet presAssocID="{D1D7CF9E-CFB5-4559-89B0-118F8E00ECDF}" presName="hierChild2" presStyleCnt="0"/>
      <dgm:spPr/>
    </dgm:pt>
    <dgm:pt modelId="{0B5413BB-B626-4721-B0E8-46C3267D086D}" type="pres">
      <dgm:prSet presAssocID="{4AE34980-44EA-4F2B-AA1D-81A9C56ED2BD}" presName="Name37" presStyleLbl="parChTrans1D2" presStyleIdx="0" presStyleCnt="2"/>
      <dgm:spPr/>
    </dgm:pt>
    <dgm:pt modelId="{22BDA3E0-86D6-479D-B2A1-C0D24AE9C304}" type="pres">
      <dgm:prSet presAssocID="{4CDE1430-13F5-4C35-B534-49AAA082B075}" presName="hierRoot2" presStyleCnt="0">
        <dgm:presLayoutVars>
          <dgm:hierBranch val="init"/>
        </dgm:presLayoutVars>
      </dgm:prSet>
      <dgm:spPr/>
    </dgm:pt>
    <dgm:pt modelId="{C038CF9C-D484-4924-83D6-27844DE1BD92}" type="pres">
      <dgm:prSet presAssocID="{4CDE1430-13F5-4C35-B534-49AAA082B075}" presName="rootComposite" presStyleCnt="0"/>
      <dgm:spPr/>
    </dgm:pt>
    <dgm:pt modelId="{5593C6DC-A062-4558-B6C4-213583E0867F}" type="pres">
      <dgm:prSet presAssocID="{4CDE1430-13F5-4C35-B534-49AAA082B075}" presName="rootText" presStyleLbl="node2" presStyleIdx="0" presStyleCnt="2">
        <dgm:presLayoutVars>
          <dgm:chPref val="3"/>
        </dgm:presLayoutVars>
      </dgm:prSet>
      <dgm:spPr/>
    </dgm:pt>
    <dgm:pt modelId="{2C2B8BE4-8D24-4252-BA00-32B6B58865D0}" type="pres">
      <dgm:prSet presAssocID="{4CDE1430-13F5-4C35-B534-49AAA082B075}" presName="rootConnector" presStyleLbl="node2" presStyleIdx="0" presStyleCnt="2"/>
      <dgm:spPr/>
    </dgm:pt>
    <dgm:pt modelId="{7ACB6F5A-0094-4E97-B8B5-8E2DAE275DD5}" type="pres">
      <dgm:prSet presAssocID="{4CDE1430-13F5-4C35-B534-49AAA082B075}" presName="hierChild4" presStyleCnt="0"/>
      <dgm:spPr/>
    </dgm:pt>
    <dgm:pt modelId="{F8D4E216-2179-4776-B656-40875C791917}" type="pres">
      <dgm:prSet presAssocID="{7852DCDD-C5F2-4C59-B577-DAA56E781D28}" presName="Name37" presStyleLbl="parChTrans1D3" presStyleIdx="0" presStyleCnt="4"/>
      <dgm:spPr/>
    </dgm:pt>
    <dgm:pt modelId="{A6876314-621C-4D9E-BBC6-CB5C7C7F119A}" type="pres">
      <dgm:prSet presAssocID="{192B15A3-7E8B-43F1-90B7-CC2C453BDF11}" presName="hierRoot2" presStyleCnt="0">
        <dgm:presLayoutVars>
          <dgm:hierBranch val="init"/>
        </dgm:presLayoutVars>
      </dgm:prSet>
      <dgm:spPr/>
    </dgm:pt>
    <dgm:pt modelId="{77B537BD-D22F-42C2-9F2A-BCAC7C4F0759}" type="pres">
      <dgm:prSet presAssocID="{192B15A3-7E8B-43F1-90B7-CC2C453BDF11}" presName="rootComposite" presStyleCnt="0"/>
      <dgm:spPr/>
    </dgm:pt>
    <dgm:pt modelId="{D193B142-ACC3-4B69-BAAC-DA31760DA371}" type="pres">
      <dgm:prSet presAssocID="{192B15A3-7E8B-43F1-90B7-CC2C453BDF11}" presName="rootText" presStyleLbl="node3" presStyleIdx="0" presStyleCnt="4">
        <dgm:presLayoutVars>
          <dgm:chPref val="3"/>
        </dgm:presLayoutVars>
      </dgm:prSet>
      <dgm:spPr/>
    </dgm:pt>
    <dgm:pt modelId="{539C1968-A5E0-416C-A07B-6120843C2686}" type="pres">
      <dgm:prSet presAssocID="{192B15A3-7E8B-43F1-90B7-CC2C453BDF11}" presName="rootConnector" presStyleLbl="node3" presStyleIdx="0" presStyleCnt="4"/>
      <dgm:spPr/>
    </dgm:pt>
    <dgm:pt modelId="{9C530CCB-F5DD-4BAD-867F-215D18700753}" type="pres">
      <dgm:prSet presAssocID="{192B15A3-7E8B-43F1-90B7-CC2C453BDF11}" presName="hierChild4" presStyleCnt="0"/>
      <dgm:spPr/>
    </dgm:pt>
    <dgm:pt modelId="{0030069A-BE3E-4134-9AAE-73F9054320D6}" type="pres">
      <dgm:prSet presAssocID="{192B15A3-7E8B-43F1-90B7-CC2C453BDF11}" presName="hierChild5" presStyleCnt="0"/>
      <dgm:spPr/>
    </dgm:pt>
    <dgm:pt modelId="{D2274D56-3DE1-4770-BAFC-E99CD4AF83E3}" type="pres">
      <dgm:prSet presAssocID="{A82FF599-6B69-46E4-8EB1-015430A5E10C}" presName="Name37" presStyleLbl="parChTrans1D3" presStyleIdx="1" presStyleCnt="4"/>
      <dgm:spPr/>
    </dgm:pt>
    <dgm:pt modelId="{CA259A5C-E534-4A9A-AA6B-F8A18F83429A}" type="pres">
      <dgm:prSet presAssocID="{D43B7072-6DF6-4843-838C-0B94A63C49BB}" presName="hierRoot2" presStyleCnt="0">
        <dgm:presLayoutVars>
          <dgm:hierBranch val="init"/>
        </dgm:presLayoutVars>
      </dgm:prSet>
      <dgm:spPr/>
    </dgm:pt>
    <dgm:pt modelId="{C6C0B566-2AD5-46A9-B81B-BD8D319994A9}" type="pres">
      <dgm:prSet presAssocID="{D43B7072-6DF6-4843-838C-0B94A63C49BB}" presName="rootComposite" presStyleCnt="0"/>
      <dgm:spPr/>
    </dgm:pt>
    <dgm:pt modelId="{3642F66B-EE58-40AF-B5BD-02C43CA39F18}" type="pres">
      <dgm:prSet presAssocID="{D43B7072-6DF6-4843-838C-0B94A63C49BB}" presName="rootText" presStyleLbl="node3" presStyleIdx="1" presStyleCnt="4">
        <dgm:presLayoutVars>
          <dgm:chPref val="3"/>
        </dgm:presLayoutVars>
      </dgm:prSet>
      <dgm:spPr/>
    </dgm:pt>
    <dgm:pt modelId="{FE25F40D-6700-46E7-90AA-D6AA16F5B908}" type="pres">
      <dgm:prSet presAssocID="{D43B7072-6DF6-4843-838C-0B94A63C49BB}" presName="rootConnector" presStyleLbl="node3" presStyleIdx="1" presStyleCnt="4"/>
      <dgm:spPr/>
    </dgm:pt>
    <dgm:pt modelId="{7667CD05-AD8E-483E-A6B7-202D9B4DD444}" type="pres">
      <dgm:prSet presAssocID="{D43B7072-6DF6-4843-838C-0B94A63C49BB}" presName="hierChild4" presStyleCnt="0"/>
      <dgm:spPr/>
    </dgm:pt>
    <dgm:pt modelId="{9644EA29-A579-40F9-A7C4-D519DB0756F1}" type="pres">
      <dgm:prSet presAssocID="{D43B7072-6DF6-4843-838C-0B94A63C49BB}" presName="hierChild5" presStyleCnt="0"/>
      <dgm:spPr/>
    </dgm:pt>
    <dgm:pt modelId="{7146DEFD-18C0-4353-81AC-7FE632198894}" type="pres">
      <dgm:prSet presAssocID="{4CDE1430-13F5-4C35-B534-49AAA082B075}" presName="hierChild5" presStyleCnt="0"/>
      <dgm:spPr/>
    </dgm:pt>
    <dgm:pt modelId="{32902983-BBC7-49F6-8BD7-5F3D8B510AAE}" type="pres">
      <dgm:prSet presAssocID="{9A93AD42-1FED-477E-87C8-93A22A54A302}" presName="Name37" presStyleLbl="parChTrans1D2" presStyleIdx="1" presStyleCnt="2"/>
      <dgm:spPr/>
    </dgm:pt>
    <dgm:pt modelId="{DDEF70AC-25C5-4B86-A8A2-4697FDE99676}" type="pres">
      <dgm:prSet presAssocID="{16574EEF-86BF-4C1F-91AE-B8C50C0310E2}" presName="hierRoot2" presStyleCnt="0">
        <dgm:presLayoutVars>
          <dgm:hierBranch val="init"/>
        </dgm:presLayoutVars>
      </dgm:prSet>
      <dgm:spPr/>
    </dgm:pt>
    <dgm:pt modelId="{12A3A6C7-3603-449C-B3A6-2D757B35F88B}" type="pres">
      <dgm:prSet presAssocID="{16574EEF-86BF-4C1F-91AE-B8C50C0310E2}" presName="rootComposite" presStyleCnt="0"/>
      <dgm:spPr/>
    </dgm:pt>
    <dgm:pt modelId="{B8767261-F523-4C79-8F0D-BF28D193F193}" type="pres">
      <dgm:prSet presAssocID="{16574EEF-86BF-4C1F-91AE-B8C50C0310E2}" presName="rootText" presStyleLbl="node2" presStyleIdx="1" presStyleCnt="2">
        <dgm:presLayoutVars>
          <dgm:chPref val="3"/>
        </dgm:presLayoutVars>
      </dgm:prSet>
      <dgm:spPr/>
    </dgm:pt>
    <dgm:pt modelId="{AC84AF40-51C7-496E-A6D0-39981EDE64C2}" type="pres">
      <dgm:prSet presAssocID="{16574EEF-86BF-4C1F-91AE-B8C50C0310E2}" presName="rootConnector" presStyleLbl="node2" presStyleIdx="1" presStyleCnt="2"/>
      <dgm:spPr/>
    </dgm:pt>
    <dgm:pt modelId="{1C46075B-DD18-4899-99A4-EA7C9AD91B2E}" type="pres">
      <dgm:prSet presAssocID="{16574EEF-86BF-4C1F-91AE-B8C50C0310E2}" presName="hierChild4" presStyleCnt="0"/>
      <dgm:spPr/>
    </dgm:pt>
    <dgm:pt modelId="{94867763-B2EE-4416-9AC0-E32DD9BF7818}" type="pres">
      <dgm:prSet presAssocID="{6E4D94AB-7FD0-4D9F-BD61-B8B34A193058}" presName="Name37" presStyleLbl="parChTrans1D3" presStyleIdx="2" presStyleCnt="4"/>
      <dgm:spPr/>
    </dgm:pt>
    <dgm:pt modelId="{4440C8C5-BEE7-4196-8612-5AA0A029FED2}" type="pres">
      <dgm:prSet presAssocID="{4A3A1B82-446A-4FC9-AF5C-C13A3FF8D0DE}" presName="hierRoot2" presStyleCnt="0">
        <dgm:presLayoutVars>
          <dgm:hierBranch val="init"/>
        </dgm:presLayoutVars>
      </dgm:prSet>
      <dgm:spPr/>
    </dgm:pt>
    <dgm:pt modelId="{24ABA660-FC26-42FF-BC52-E5C3A839398F}" type="pres">
      <dgm:prSet presAssocID="{4A3A1B82-446A-4FC9-AF5C-C13A3FF8D0DE}" presName="rootComposite" presStyleCnt="0"/>
      <dgm:spPr/>
    </dgm:pt>
    <dgm:pt modelId="{2B7574B1-8797-4594-994B-631339053B58}" type="pres">
      <dgm:prSet presAssocID="{4A3A1B82-446A-4FC9-AF5C-C13A3FF8D0DE}" presName="rootText" presStyleLbl="node3" presStyleIdx="2" presStyleCnt="4">
        <dgm:presLayoutVars>
          <dgm:chPref val="3"/>
        </dgm:presLayoutVars>
      </dgm:prSet>
      <dgm:spPr/>
    </dgm:pt>
    <dgm:pt modelId="{0CCDDB8C-EE2B-419F-B047-49FC8D825BA3}" type="pres">
      <dgm:prSet presAssocID="{4A3A1B82-446A-4FC9-AF5C-C13A3FF8D0DE}" presName="rootConnector" presStyleLbl="node3" presStyleIdx="2" presStyleCnt="4"/>
      <dgm:spPr/>
    </dgm:pt>
    <dgm:pt modelId="{A68B5A77-12BF-4E85-9D2F-0B0FE2AE5D5A}" type="pres">
      <dgm:prSet presAssocID="{4A3A1B82-446A-4FC9-AF5C-C13A3FF8D0DE}" presName="hierChild4" presStyleCnt="0"/>
      <dgm:spPr/>
    </dgm:pt>
    <dgm:pt modelId="{0B69727F-453A-4606-BE73-DC201E789CF6}" type="pres">
      <dgm:prSet presAssocID="{4A3A1B82-446A-4FC9-AF5C-C13A3FF8D0DE}" presName="hierChild5" presStyleCnt="0"/>
      <dgm:spPr/>
    </dgm:pt>
    <dgm:pt modelId="{86C3D2AD-5D2C-4E33-A7C6-1AC1E1B4EA3C}" type="pres">
      <dgm:prSet presAssocID="{BC03495D-2EFC-4D89-AAE2-FBD0000436EB}" presName="Name37" presStyleLbl="parChTrans1D3" presStyleIdx="3" presStyleCnt="4"/>
      <dgm:spPr/>
    </dgm:pt>
    <dgm:pt modelId="{C020EBD6-01CC-4057-9528-B880F5FD8166}" type="pres">
      <dgm:prSet presAssocID="{A0949D6E-14F4-4DAA-8545-9876AA28A233}" presName="hierRoot2" presStyleCnt="0">
        <dgm:presLayoutVars>
          <dgm:hierBranch val="init"/>
        </dgm:presLayoutVars>
      </dgm:prSet>
      <dgm:spPr/>
    </dgm:pt>
    <dgm:pt modelId="{22820CCD-532C-4896-AD11-4E8AA58D27CC}" type="pres">
      <dgm:prSet presAssocID="{A0949D6E-14F4-4DAA-8545-9876AA28A233}" presName="rootComposite" presStyleCnt="0"/>
      <dgm:spPr/>
    </dgm:pt>
    <dgm:pt modelId="{10A38588-95BA-4A6C-A1D7-4B1361898EEC}" type="pres">
      <dgm:prSet presAssocID="{A0949D6E-14F4-4DAA-8545-9876AA28A233}" presName="rootText" presStyleLbl="node3" presStyleIdx="3" presStyleCnt="4">
        <dgm:presLayoutVars>
          <dgm:chPref val="3"/>
        </dgm:presLayoutVars>
      </dgm:prSet>
      <dgm:spPr/>
    </dgm:pt>
    <dgm:pt modelId="{734E0B40-9DCF-4C36-ADBE-FB4166033C37}" type="pres">
      <dgm:prSet presAssocID="{A0949D6E-14F4-4DAA-8545-9876AA28A233}" presName="rootConnector" presStyleLbl="node3" presStyleIdx="3" presStyleCnt="4"/>
      <dgm:spPr/>
    </dgm:pt>
    <dgm:pt modelId="{AB0509C6-F557-470F-A840-0646F57AC96C}" type="pres">
      <dgm:prSet presAssocID="{A0949D6E-14F4-4DAA-8545-9876AA28A233}" presName="hierChild4" presStyleCnt="0"/>
      <dgm:spPr/>
    </dgm:pt>
    <dgm:pt modelId="{C6570656-EDFB-433D-9216-4CA337FE7D9F}" type="pres">
      <dgm:prSet presAssocID="{C0C0AF9A-9E47-46C1-A00A-36ED741E37E6}" presName="Name37" presStyleLbl="parChTrans1D4" presStyleIdx="0" presStyleCnt="1"/>
      <dgm:spPr/>
    </dgm:pt>
    <dgm:pt modelId="{BA856A18-7948-4CFC-8009-771F7B379B11}" type="pres">
      <dgm:prSet presAssocID="{EA72FB53-D03F-435A-AA9D-A69AEFC3EA14}" presName="hierRoot2" presStyleCnt="0">
        <dgm:presLayoutVars>
          <dgm:hierBranch val="init"/>
        </dgm:presLayoutVars>
      </dgm:prSet>
      <dgm:spPr/>
    </dgm:pt>
    <dgm:pt modelId="{117FBC87-8CAE-4670-A7DE-3CBFE49A29DE}" type="pres">
      <dgm:prSet presAssocID="{EA72FB53-D03F-435A-AA9D-A69AEFC3EA14}" presName="rootComposite" presStyleCnt="0"/>
      <dgm:spPr/>
    </dgm:pt>
    <dgm:pt modelId="{C1875AAA-4F5F-425A-8CB9-885DD41BE9B2}" type="pres">
      <dgm:prSet presAssocID="{EA72FB53-D03F-435A-AA9D-A69AEFC3EA14}" presName="rootText" presStyleLbl="node4" presStyleIdx="0" presStyleCnt="1" custLinFactNeighborX="24811" custLinFactNeighborY="-27966">
        <dgm:presLayoutVars>
          <dgm:chPref val="3"/>
        </dgm:presLayoutVars>
      </dgm:prSet>
      <dgm:spPr/>
    </dgm:pt>
    <dgm:pt modelId="{64B53B71-8709-4180-B680-B0676A680540}" type="pres">
      <dgm:prSet presAssocID="{EA72FB53-D03F-435A-AA9D-A69AEFC3EA14}" presName="rootConnector" presStyleLbl="node4" presStyleIdx="0" presStyleCnt="1"/>
      <dgm:spPr/>
    </dgm:pt>
    <dgm:pt modelId="{1544172A-1456-47F2-8E0C-04FE56794261}" type="pres">
      <dgm:prSet presAssocID="{EA72FB53-D03F-435A-AA9D-A69AEFC3EA14}" presName="hierChild4" presStyleCnt="0"/>
      <dgm:spPr/>
    </dgm:pt>
    <dgm:pt modelId="{A4974BF2-E0ED-409A-9E85-F80EAA0D0A52}" type="pres">
      <dgm:prSet presAssocID="{EA72FB53-D03F-435A-AA9D-A69AEFC3EA14}" presName="hierChild5" presStyleCnt="0"/>
      <dgm:spPr/>
    </dgm:pt>
    <dgm:pt modelId="{ED6B5A33-3877-4DC4-910B-E57DC65C005A}" type="pres">
      <dgm:prSet presAssocID="{A0949D6E-14F4-4DAA-8545-9876AA28A233}" presName="hierChild5" presStyleCnt="0"/>
      <dgm:spPr/>
    </dgm:pt>
    <dgm:pt modelId="{092FD0B5-0ED9-4049-AFC8-5BC85BA8832B}" type="pres">
      <dgm:prSet presAssocID="{16574EEF-86BF-4C1F-91AE-B8C50C0310E2}" presName="hierChild5" presStyleCnt="0"/>
      <dgm:spPr/>
    </dgm:pt>
    <dgm:pt modelId="{491EC60F-33C6-4A37-B27E-CD63A789368A}" type="pres">
      <dgm:prSet presAssocID="{D1D7CF9E-CFB5-4559-89B0-118F8E00ECDF}" presName="hierChild3" presStyleCnt="0"/>
      <dgm:spPr/>
    </dgm:pt>
  </dgm:ptLst>
  <dgm:cxnLst>
    <dgm:cxn modelId="{2806C006-2314-42F7-8444-2AACA4D12E6E}" type="presOf" srcId="{16574EEF-86BF-4C1F-91AE-B8C50C0310E2}" destId="{AC84AF40-51C7-496E-A6D0-39981EDE64C2}" srcOrd="1" destOrd="0" presId="urn:microsoft.com/office/officeart/2005/8/layout/orgChart1"/>
    <dgm:cxn modelId="{FA19930E-84F6-4A94-9C7C-D65AA99A1EA4}" type="presOf" srcId="{A0949D6E-14F4-4DAA-8545-9876AA28A233}" destId="{10A38588-95BA-4A6C-A1D7-4B1361898EEC}" srcOrd="0" destOrd="0" presId="urn:microsoft.com/office/officeart/2005/8/layout/orgChart1"/>
    <dgm:cxn modelId="{1AB47919-8123-49F2-87A6-DF9F00F96B5D}" srcId="{D1D7CF9E-CFB5-4559-89B0-118F8E00ECDF}" destId="{16574EEF-86BF-4C1F-91AE-B8C50C0310E2}" srcOrd="1" destOrd="0" parTransId="{9A93AD42-1FED-477E-87C8-93A22A54A302}" sibTransId="{599D0B7D-1717-4C5C-9921-8193858332B6}"/>
    <dgm:cxn modelId="{5F4E8D31-6FF1-4EF2-819D-654701AE496A}" type="presOf" srcId="{EA72FB53-D03F-435A-AA9D-A69AEFC3EA14}" destId="{64B53B71-8709-4180-B680-B0676A680540}" srcOrd="1" destOrd="0" presId="urn:microsoft.com/office/officeart/2005/8/layout/orgChart1"/>
    <dgm:cxn modelId="{F62DC733-CD42-4FC6-B5AF-07FAFCC6FE8B}" type="presOf" srcId="{4A3A1B82-446A-4FC9-AF5C-C13A3FF8D0DE}" destId="{2B7574B1-8797-4594-994B-631339053B58}" srcOrd="0" destOrd="0" presId="urn:microsoft.com/office/officeart/2005/8/layout/orgChart1"/>
    <dgm:cxn modelId="{9262A33D-DE1E-4031-883F-EA4172A54B81}" type="presOf" srcId="{D43B7072-6DF6-4843-838C-0B94A63C49BB}" destId="{FE25F40D-6700-46E7-90AA-D6AA16F5B908}" srcOrd="1" destOrd="0" presId="urn:microsoft.com/office/officeart/2005/8/layout/orgChart1"/>
    <dgm:cxn modelId="{D6D04040-2190-4D49-9C9A-CAD0A6D3E59F}" type="presOf" srcId="{192B15A3-7E8B-43F1-90B7-CC2C453BDF11}" destId="{539C1968-A5E0-416C-A07B-6120843C2686}" srcOrd="1" destOrd="0" presId="urn:microsoft.com/office/officeart/2005/8/layout/orgChart1"/>
    <dgm:cxn modelId="{664C285C-F610-40A7-8A5D-18FC87FF0513}" type="presOf" srcId="{A0949D6E-14F4-4DAA-8545-9876AA28A233}" destId="{734E0B40-9DCF-4C36-ADBE-FB4166033C37}" srcOrd="1" destOrd="0" presId="urn:microsoft.com/office/officeart/2005/8/layout/orgChart1"/>
    <dgm:cxn modelId="{4FBA7843-6E47-4155-871E-12ACD4CB5154}" srcId="{4CDE1430-13F5-4C35-B534-49AAA082B075}" destId="{192B15A3-7E8B-43F1-90B7-CC2C453BDF11}" srcOrd="0" destOrd="0" parTransId="{7852DCDD-C5F2-4C59-B577-DAA56E781D28}" sibTransId="{AE81AF49-D775-49C0-9F2B-4D362766284F}"/>
    <dgm:cxn modelId="{9F4A2E65-8596-4F71-8E32-A2972380B91B}" type="presOf" srcId="{16574EEF-86BF-4C1F-91AE-B8C50C0310E2}" destId="{B8767261-F523-4C79-8F0D-BF28D193F193}" srcOrd="0" destOrd="0" presId="urn:microsoft.com/office/officeart/2005/8/layout/orgChart1"/>
    <dgm:cxn modelId="{98A5A54B-0FD9-4F89-9C95-B4DDCFF14BF0}" type="presOf" srcId="{D1D7CF9E-CFB5-4559-89B0-118F8E00ECDF}" destId="{BE7BB075-B027-4C3A-B7FA-A165E41386F5}" srcOrd="1" destOrd="0" presId="urn:microsoft.com/office/officeart/2005/8/layout/orgChart1"/>
    <dgm:cxn modelId="{2103FB4C-CC5B-464A-9FDB-9C0D00B71D55}" type="presOf" srcId="{EA72FB53-D03F-435A-AA9D-A69AEFC3EA14}" destId="{C1875AAA-4F5F-425A-8CB9-885DD41BE9B2}" srcOrd="0" destOrd="0" presId="urn:microsoft.com/office/officeart/2005/8/layout/orgChart1"/>
    <dgm:cxn modelId="{94B48B6D-BE46-42A5-BB7D-3746D8170603}" srcId="{54F824BF-CCC2-4B48-97BE-AC30840A7A35}" destId="{D1D7CF9E-CFB5-4559-89B0-118F8E00ECDF}" srcOrd="0" destOrd="0" parTransId="{400706B7-D23B-4B9E-95DE-7BB6B6168A22}" sibTransId="{B962D776-910D-41CD-8AE2-674790AB2C41}"/>
    <dgm:cxn modelId="{2E94CC6E-C20E-4D75-A67C-89C0010F7E9E}" type="presOf" srcId="{9A93AD42-1FED-477E-87C8-93A22A54A302}" destId="{32902983-BBC7-49F6-8BD7-5F3D8B510AAE}" srcOrd="0" destOrd="0" presId="urn:microsoft.com/office/officeart/2005/8/layout/orgChart1"/>
    <dgm:cxn modelId="{75D64D52-C7F8-48E5-ABC3-DD538379DDCD}" srcId="{D1D7CF9E-CFB5-4559-89B0-118F8E00ECDF}" destId="{4CDE1430-13F5-4C35-B534-49AAA082B075}" srcOrd="0" destOrd="0" parTransId="{4AE34980-44EA-4F2B-AA1D-81A9C56ED2BD}" sibTransId="{A786ED76-C5AB-4EF2-806D-2E71FDA92709}"/>
    <dgm:cxn modelId="{22AE0354-6F30-4191-A358-5D840EF192A6}" srcId="{4CDE1430-13F5-4C35-B534-49AAA082B075}" destId="{D43B7072-6DF6-4843-838C-0B94A63C49BB}" srcOrd="1" destOrd="0" parTransId="{A82FF599-6B69-46E4-8EB1-015430A5E10C}" sibTransId="{677E5BCF-5DC2-44C8-96B7-DB82D07B1782}"/>
    <dgm:cxn modelId="{6DA7BD90-3700-465D-B207-5C2A4C895585}" srcId="{16574EEF-86BF-4C1F-91AE-B8C50C0310E2}" destId="{A0949D6E-14F4-4DAA-8545-9876AA28A233}" srcOrd="1" destOrd="0" parTransId="{BC03495D-2EFC-4D89-AAE2-FBD0000436EB}" sibTransId="{A76AF400-88EA-453D-9B21-F085D5B51C3B}"/>
    <dgm:cxn modelId="{FAF1229C-96FB-413B-B733-491766E3C59E}" type="presOf" srcId="{D1D7CF9E-CFB5-4559-89B0-118F8E00ECDF}" destId="{B90EE6F3-4A0C-4918-AA94-C1141B517236}" srcOrd="0" destOrd="0" presId="urn:microsoft.com/office/officeart/2005/8/layout/orgChart1"/>
    <dgm:cxn modelId="{1EC1E1A4-22FD-4A52-9350-EE1D458D107F}" type="presOf" srcId="{BC03495D-2EFC-4D89-AAE2-FBD0000436EB}" destId="{86C3D2AD-5D2C-4E33-A7C6-1AC1E1B4EA3C}" srcOrd="0" destOrd="0" presId="urn:microsoft.com/office/officeart/2005/8/layout/orgChart1"/>
    <dgm:cxn modelId="{F1FB6FAB-B05F-44ED-921C-2220209F0310}" type="presOf" srcId="{A82FF599-6B69-46E4-8EB1-015430A5E10C}" destId="{D2274D56-3DE1-4770-BAFC-E99CD4AF83E3}" srcOrd="0" destOrd="0" presId="urn:microsoft.com/office/officeart/2005/8/layout/orgChart1"/>
    <dgm:cxn modelId="{071AFAAE-1E66-40E7-BABB-B1B51FAFB9F5}" type="presOf" srcId="{7852DCDD-C5F2-4C59-B577-DAA56E781D28}" destId="{F8D4E216-2179-4776-B656-40875C791917}" srcOrd="0" destOrd="0" presId="urn:microsoft.com/office/officeart/2005/8/layout/orgChart1"/>
    <dgm:cxn modelId="{75116EB1-CF0B-4679-8D46-9A91A65F0252}" type="presOf" srcId="{4A3A1B82-446A-4FC9-AF5C-C13A3FF8D0DE}" destId="{0CCDDB8C-EE2B-419F-B047-49FC8D825BA3}" srcOrd="1" destOrd="0" presId="urn:microsoft.com/office/officeart/2005/8/layout/orgChart1"/>
    <dgm:cxn modelId="{ECC829B7-9C0B-4A36-8E00-7E172C062D0A}" type="presOf" srcId="{6E4D94AB-7FD0-4D9F-BD61-B8B34A193058}" destId="{94867763-B2EE-4416-9AC0-E32DD9BF7818}" srcOrd="0" destOrd="0" presId="urn:microsoft.com/office/officeart/2005/8/layout/orgChart1"/>
    <dgm:cxn modelId="{C5342FBF-F551-450E-9F84-B2E02D57509F}" type="presOf" srcId="{192B15A3-7E8B-43F1-90B7-CC2C453BDF11}" destId="{D193B142-ACC3-4B69-BAAC-DA31760DA371}" srcOrd="0" destOrd="0" presId="urn:microsoft.com/office/officeart/2005/8/layout/orgChart1"/>
    <dgm:cxn modelId="{2A3C49C1-BA2F-442C-AC51-2EE6F17C24CE}" type="presOf" srcId="{54F824BF-CCC2-4B48-97BE-AC30840A7A35}" destId="{DD75043E-379F-43DA-ABEA-A5948167850F}" srcOrd="0" destOrd="0" presId="urn:microsoft.com/office/officeart/2005/8/layout/orgChart1"/>
    <dgm:cxn modelId="{72C700C2-2A52-4083-9AF2-CD9167DACBD0}" srcId="{16574EEF-86BF-4C1F-91AE-B8C50C0310E2}" destId="{4A3A1B82-446A-4FC9-AF5C-C13A3FF8D0DE}" srcOrd="0" destOrd="0" parTransId="{6E4D94AB-7FD0-4D9F-BD61-B8B34A193058}" sibTransId="{8BA1E5C3-319A-4EA9-A42D-48FD0128B186}"/>
    <dgm:cxn modelId="{10448BC4-7A47-4B6F-8B29-85ABBF6CE0F4}" type="presOf" srcId="{4CDE1430-13F5-4C35-B534-49AAA082B075}" destId="{2C2B8BE4-8D24-4252-BA00-32B6B58865D0}" srcOrd="1" destOrd="0" presId="urn:microsoft.com/office/officeart/2005/8/layout/orgChart1"/>
    <dgm:cxn modelId="{F8124FDB-3767-412F-B428-B499EE228CE9}" type="presOf" srcId="{4AE34980-44EA-4F2B-AA1D-81A9C56ED2BD}" destId="{0B5413BB-B626-4721-B0E8-46C3267D086D}" srcOrd="0" destOrd="0" presId="urn:microsoft.com/office/officeart/2005/8/layout/orgChart1"/>
    <dgm:cxn modelId="{316D5DE1-4435-4EFA-A705-F6B7550EC883}" type="presOf" srcId="{C0C0AF9A-9E47-46C1-A00A-36ED741E37E6}" destId="{C6570656-EDFB-433D-9216-4CA337FE7D9F}" srcOrd="0" destOrd="0" presId="urn:microsoft.com/office/officeart/2005/8/layout/orgChart1"/>
    <dgm:cxn modelId="{0B0F41F0-4835-458B-82A9-BCF5649AE666}" type="presOf" srcId="{D43B7072-6DF6-4843-838C-0B94A63C49BB}" destId="{3642F66B-EE58-40AF-B5BD-02C43CA39F18}" srcOrd="0" destOrd="0" presId="urn:microsoft.com/office/officeart/2005/8/layout/orgChart1"/>
    <dgm:cxn modelId="{C2EDE6F1-F4B0-47A3-BE76-13D4459E3663}" srcId="{A0949D6E-14F4-4DAA-8545-9876AA28A233}" destId="{EA72FB53-D03F-435A-AA9D-A69AEFC3EA14}" srcOrd="0" destOrd="0" parTransId="{C0C0AF9A-9E47-46C1-A00A-36ED741E37E6}" sibTransId="{D3602BAF-9797-4E4C-B344-CC001A16D7DB}"/>
    <dgm:cxn modelId="{F26536F6-7668-4199-B5E9-A08238138F0C}" type="presOf" srcId="{4CDE1430-13F5-4C35-B534-49AAA082B075}" destId="{5593C6DC-A062-4558-B6C4-213583E0867F}" srcOrd="0" destOrd="0" presId="urn:microsoft.com/office/officeart/2005/8/layout/orgChart1"/>
    <dgm:cxn modelId="{FBE789B2-3C63-4D64-A129-B43E1B394387}" type="presParOf" srcId="{DD75043E-379F-43DA-ABEA-A5948167850F}" destId="{40473767-1813-4B92-9FA0-B8532A29F689}" srcOrd="0" destOrd="0" presId="urn:microsoft.com/office/officeart/2005/8/layout/orgChart1"/>
    <dgm:cxn modelId="{9A3176F7-6EC2-427B-8D43-49F980145066}" type="presParOf" srcId="{40473767-1813-4B92-9FA0-B8532A29F689}" destId="{754C8D44-2499-42A8-8B2E-847281F92E88}" srcOrd="0" destOrd="0" presId="urn:microsoft.com/office/officeart/2005/8/layout/orgChart1"/>
    <dgm:cxn modelId="{1D99878A-C3EA-4455-9FC1-AC095581A935}" type="presParOf" srcId="{754C8D44-2499-42A8-8B2E-847281F92E88}" destId="{B90EE6F3-4A0C-4918-AA94-C1141B517236}" srcOrd="0" destOrd="0" presId="urn:microsoft.com/office/officeart/2005/8/layout/orgChart1"/>
    <dgm:cxn modelId="{9FDB7082-A8DF-4735-867B-5BF9F003044E}" type="presParOf" srcId="{754C8D44-2499-42A8-8B2E-847281F92E88}" destId="{BE7BB075-B027-4C3A-B7FA-A165E41386F5}" srcOrd="1" destOrd="0" presId="urn:microsoft.com/office/officeart/2005/8/layout/orgChart1"/>
    <dgm:cxn modelId="{16F6CCF5-E26C-4A9C-9476-ACC300441C24}" type="presParOf" srcId="{40473767-1813-4B92-9FA0-B8532A29F689}" destId="{72509C66-806B-4807-925B-6C4752D5B75A}" srcOrd="1" destOrd="0" presId="urn:microsoft.com/office/officeart/2005/8/layout/orgChart1"/>
    <dgm:cxn modelId="{6E114212-1771-49C2-8A90-7DD1612C58D0}" type="presParOf" srcId="{72509C66-806B-4807-925B-6C4752D5B75A}" destId="{0B5413BB-B626-4721-B0E8-46C3267D086D}" srcOrd="0" destOrd="0" presId="urn:microsoft.com/office/officeart/2005/8/layout/orgChart1"/>
    <dgm:cxn modelId="{DB5746F5-F033-44A7-8DCA-E47DD377FEB5}" type="presParOf" srcId="{72509C66-806B-4807-925B-6C4752D5B75A}" destId="{22BDA3E0-86D6-479D-B2A1-C0D24AE9C304}" srcOrd="1" destOrd="0" presId="urn:microsoft.com/office/officeart/2005/8/layout/orgChart1"/>
    <dgm:cxn modelId="{E6EA6B00-A711-4B53-9A85-97C3A9CE1E29}" type="presParOf" srcId="{22BDA3E0-86D6-479D-B2A1-C0D24AE9C304}" destId="{C038CF9C-D484-4924-83D6-27844DE1BD92}" srcOrd="0" destOrd="0" presId="urn:microsoft.com/office/officeart/2005/8/layout/orgChart1"/>
    <dgm:cxn modelId="{65DC4150-28AF-432B-833C-601F2A515E4E}" type="presParOf" srcId="{C038CF9C-D484-4924-83D6-27844DE1BD92}" destId="{5593C6DC-A062-4558-B6C4-213583E0867F}" srcOrd="0" destOrd="0" presId="urn:microsoft.com/office/officeart/2005/8/layout/orgChart1"/>
    <dgm:cxn modelId="{AE94A72F-A44C-453D-B983-F3CD71ADC154}" type="presParOf" srcId="{C038CF9C-D484-4924-83D6-27844DE1BD92}" destId="{2C2B8BE4-8D24-4252-BA00-32B6B58865D0}" srcOrd="1" destOrd="0" presId="urn:microsoft.com/office/officeart/2005/8/layout/orgChart1"/>
    <dgm:cxn modelId="{B79FEC77-7DAA-4ECF-A292-82092860A8F5}" type="presParOf" srcId="{22BDA3E0-86D6-479D-B2A1-C0D24AE9C304}" destId="{7ACB6F5A-0094-4E97-B8B5-8E2DAE275DD5}" srcOrd="1" destOrd="0" presId="urn:microsoft.com/office/officeart/2005/8/layout/orgChart1"/>
    <dgm:cxn modelId="{99B8AC06-158B-4A5C-B315-53DF1E881D30}" type="presParOf" srcId="{7ACB6F5A-0094-4E97-B8B5-8E2DAE275DD5}" destId="{F8D4E216-2179-4776-B656-40875C791917}" srcOrd="0" destOrd="0" presId="urn:microsoft.com/office/officeart/2005/8/layout/orgChart1"/>
    <dgm:cxn modelId="{D906C6CB-0CFB-4A83-A8BA-A97A88FDB365}" type="presParOf" srcId="{7ACB6F5A-0094-4E97-B8B5-8E2DAE275DD5}" destId="{A6876314-621C-4D9E-BBC6-CB5C7C7F119A}" srcOrd="1" destOrd="0" presId="urn:microsoft.com/office/officeart/2005/8/layout/orgChart1"/>
    <dgm:cxn modelId="{9102880F-B340-4013-B441-369821DCC5D1}" type="presParOf" srcId="{A6876314-621C-4D9E-BBC6-CB5C7C7F119A}" destId="{77B537BD-D22F-42C2-9F2A-BCAC7C4F0759}" srcOrd="0" destOrd="0" presId="urn:microsoft.com/office/officeart/2005/8/layout/orgChart1"/>
    <dgm:cxn modelId="{00C09164-067C-4FD8-9D61-8AA16732A22C}" type="presParOf" srcId="{77B537BD-D22F-42C2-9F2A-BCAC7C4F0759}" destId="{D193B142-ACC3-4B69-BAAC-DA31760DA371}" srcOrd="0" destOrd="0" presId="urn:microsoft.com/office/officeart/2005/8/layout/orgChart1"/>
    <dgm:cxn modelId="{51BD759C-80B4-441D-B15F-39C9F69C3B8F}" type="presParOf" srcId="{77B537BD-D22F-42C2-9F2A-BCAC7C4F0759}" destId="{539C1968-A5E0-416C-A07B-6120843C2686}" srcOrd="1" destOrd="0" presId="urn:microsoft.com/office/officeart/2005/8/layout/orgChart1"/>
    <dgm:cxn modelId="{D724864D-59F2-434F-AD0A-A0E4CCDF8789}" type="presParOf" srcId="{A6876314-621C-4D9E-BBC6-CB5C7C7F119A}" destId="{9C530CCB-F5DD-4BAD-867F-215D18700753}" srcOrd="1" destOrd="0" presId="urn:microsoft.com/office/officeart/2005/8/layout/orgChart1"/>
    <dgm:cxn modelId="{B3433018-2C76-4809-BB12-4651D2A0BFBA}" type="presParOf" srcId="{A6876314-621C-4D9E-BBC6-CB5C7C7F119A}" destId="{0030069A-BE3E-4134-9AAE-73F9054320D6}" srcOrd="2" destOrd="0" presId="urn:microsoft.com/office/officeart/2005/8/layout/orgChart1"/>
    <dgm:cxn modelId="{7118C240-7FBA-4775-9857-ADE093AAC280}" type="presParOf" srcId="{7ACB6F5A-0094-4E97-B8B5-8E2DAE275DD5}" destId="{D2274D56-3DE1-4770-BAFC-E99CD4AF83E3}" srcOrd="2" destOrd="0" presId="urn:microsoft.com/office/officeart/2005/8/layout/orgChart1"/>
    <dgm:cxn modelId="{FEEF4490-127A-458A-BB9B-13503F15CDCE}" type="presParOf" srcId="{7ACB6F5A-0094-4E97-B8B5-8E2DAE275DD5}" destId="{CA259A5C-E534-4A9A-AA6B-F8A18F83429A}" srcOrd="3" destOrd="0" presId="urn:microsoft.com/office/officeart/2005/8/layout/orgChart1"/>
    <dgm:cxn modelId="{AEB529BA-F21D-4550-A5F5-B442CDC48321}" type="presParOf" srcId="{CA259A5C-E534-4A9A-AA6B-F8A18F83429A}" destId="{C6C0B566-2AD5-46A9-B81B-BD8D319994A9}" srcOrd="0" destOrd="0" presId="urn:microsoft.com/office/officeart/2005/8/layout/orgChart1"/>
    <dgm:cxn modelId="{40793CE3-3E8E-4AC2-8507-733EAAA8DE32}" type="presParOf" srcId="{C6C0B566-2AD5-46A9-B81B-BD8D319994A9}" destId="{3642F66B-EE58-40AF-B5BD-02C43CA39F18}" srcOrd="0" destOrd="0" presId="urn:microsoft.com/office/officeart/2005/8/layout/orgChart1"/>
    <dgm:cxn modelId="{5FC04ACF-71C9-4815-ABE0-3948948670D2}" type="presParOf" srcId="{C6C0B566-2AD5-46A9-B81B-BD8D319994A9}" destId="{FE25F40D-6700-46E7-90AA-D6AA16F5B908}" srcOrd="1" destOrd="0" presId="urn:microsoft.com/office/officeart/2005/8/layout/orgChart1"/>
    <dgm:cxn modelId="{F99344F4-05A3-4890-958E-F9797E562C3B}" type="presParOf" srcId="{CA259A5C-E534-4A9A-AA6B-F8A18F83429A}" destId="{7667CD05-AD8E-483E-A6B7-202D9B4DD444}" srcOrd="1" destOrd="0" presId="urn:microsoft.com/office/officeart/2005/8/layout/orgChart1"/>
    <dgm:cxn modelId="{3862C111-11A2-41BC-A197-C6620E794B11}" type="presParOf" srcId="{CA259A5C-E534-4A9A-AA6B-F8A18F83429A}" destId="{9644EA29-A579-40F9-A7C4-D519DB0756F1}" srcOrd="2" destOrd="0" presId="urn:microsoft.com/office/officeart/2005/8/layout/orgChart1"/>
    <dgm:cxn modelId="{621FBE68-C3E6-4456-A9B8-CE3189528747}" type="presParOf" srcId="{22BDA3E0-86D6-479D-B2A1-C0D24AE9C304}" destId="{7146DEFD-18C0-4353-81AC-7FE632198894}" srcOrd="2" destOrd="0" presId="urn:microsoft.com/office/officeart/2005/8/layout/orgChart1"/>
    <dgm:cxn modelId="{1AF3FEA5-4015-4A41-8869-FC167D8FD877}" type="presParOf" srcId="{72509C66-806B-4807-925B-6C4752D5B75A}" destId="{32902983-BBC7-49F6-8BD7-5F3D8B510AAE}" srcOrd="2" destOrd="0" presId="urn:microsoft.com/office/officeart/2005/8/layout/orgChart1"/>
    <dgm:cxn modelId="{25CD07B9-4CFE-482D-8236-61AAF3EC4860}" type="presParOf" srcId="{72509C66-806B-4807-925B-6C4752D5B75A}" destId="{DDEF70AC-25C5-4B86-A8A2-4697FDE99676}" srcOrd="3" destOrd="0" presId="urn:microsoft.com/office/officeart/2005/8/layout/orgChart1"/>
    <dgm:cxn modelId="{6EB35227-B2FE-4F02-BEDA-53B49CD0D996}" type="presParOf" srcId="{DDEF70AC-25C5-4B86-A8A2-4697FDE99676}" destId="{12A3A6C7-3603-449C-B3A6-2D757B35F88B}" srcOrd="0" destOrd="0" presId="urn:microsoft.com/office/officeart/2005/8/layout/orgChart1"/>
    <dgm:cxn modelId="{895DCECE-4DC6-4173-948C-86A565DDB573}" type="presParOf" srcId="{12A3A6C7-3603-449C-B3A6-2D757B35F88B}" destId="{B8767261-F523-4C79-8F0D-BF28D193F193}" srcOrd="0" destOrd="0" presId="urn:microsoft.com/office/officeart/2005/8/layout/orgChart1"/>
    <dgm:cxn modelId="{4E2A24CB-A186-4332-9E8C-36D71368B11B}" type="presParOf" srcId="{12A3A6C7-3603-449C-B3A6-2D757B35F88B}" destId="{AC84AF40-51C7-496E-A6D0-39981EDE64C2}" srcOrd="1" destOrd="0" presId="urn:microsoft.com/office/officeart/2005/8/layout/orgChart1"/>
    <dgm:cxn modelId="{D8E9D823-DDFF-48C4-99A4-523FE5C3D2A6}" type="presParOf" srcId="{DDEF70AC-25C5-4B86-A8A2-4697FDE99676}" destId="{1C46075B-DD18-4899-99A4-EA7C9AD91B2E}" srcOrd="1" destOrd="0" presId="urn:microsoft.com/office/officeart/2005/8/layout/orgChart1"/>
    <dgm:cxn modelId="{FB63A1EA-791B-4D20-B85E-C94CFFEDFE4E}" type="presParOf" srcId="{1C46075B-DD18-4899-99A4-EA7C9AD91B2E}" destId="{94867763-B2EE-4416-9AC0-E32DD9BF7818}" srcOrd="0" destOrd="0" presId="urn:microsoft.com/office/officeart/2005/8/layout/orgChart1"/>
    <dgm:cxn modelId="{0A1BCE84-88C9-432F-83F0-0DC8C3CB2B88}" type="presParOf" srcId="{1C46075B-DD18-4899-99A4-EA7C9AD91B2E}" destId="{4440C8C5-BEE7-4196-8612-5AA0A029FED2}" srcOrd="1" destOrd="0" presId="urn:microsoft.com/office/officeart/2005/8/layout/orgChart1"/>
    <dgm:cxn modelId="{428E5615-0CED-46AB-8B2B-BBD12DB8748C}" type="presParOf" srcId="{4440C8C5-BEE7-4196-8612-5AA0A029FED2}" destId="{24ABA660-FC26-42FF-BC52-E5C3A839398F}" srcOrd="0" destOrd="0" presId="urn:microsoft.com/office/officeart/2005/8/layout/orgChart1"/>
    <dgm:cxn modelId="{A9A5428B-F86C-439E-8EF2-B958FD586A21}" type="presParOf" srcId="{24ABA660-FC26-42FF-BC52-E5C3A839398F}" destId="{2B7574B1-8797-4594-994B-631339053B58}" srcOrd="0" destOrd="0" presId="urn:microsoft.com/office/officeart/2005/8/layout/orgChart1"/>
    <dgm:cxn modelId="{4FC77354-9639-4366-9D01-7DA0CC823C27}" type="presParOf" srcId="{24ABA660-FC26-42FF-BC52-E5C3A839398F}" destId="{0CCDDB8C-EE2B-419F-B047-49FC8D825BA3}" srcOrd="1" destOrd="0" presId="urn:microsoft.com/office/officeart/2005/8/layout/orgChart1"/>
    <dgm:cxn modelId="{1E745D46-A49D-47DF-A6DC-56317FCDEBC4}" type="presParOf" srcId="{4440C8C5-BEE7-4196-8612-5AA0A029FED2}" destId="{A68B5A77-12BF-4E85-9D2F-0B0FE2AE5D5A}" srcOrd="1" destOrd="0" presId="urn:microsoft.com/office/officeart/2005/8/layout/orgChart1"/>
    <dgm:cxn modelId="{8BBEB0B2-4E37-404D-94D4-E468E015DC6E}" type="presParOf" srcId="{4440C8C5-BEE7-4196-8612-5AA0A029FED2}" destId="{0B69727F-453A-4606-BE73-DC201E789CF6}" srcOrd="2" destOrd="0" presId="urn:microsoft.com/office/officeart/2005/8/layout/orgChart1"/>
    <dgm:cxn modelId="{5E05B21A-EB43-4267-ADEB-5D7FF8380D2F}" type="presParOf" srcId="{1C46075B-DD18-4899-99A4-EA7C9AD91B2E}" destId="{86C3D2AD-5D2C-4E33-A7C6-1AC1E1B4EA3C}" srcOrd="2" destOrd="0" presId="urn:microsoft.com/office/officeart/2005/8/layout/orgChart1"/>
    <dgm:cxn modelId="{A7D27B63-E3F1-45C9-A7A5-F7F523A3FF9C}" type="presParOf" srcId="{1C46075B-DD18-4899-99A4-EA7C9AD91B2E}" destId="{C020EBD6-01CC-4057-9528-B880F5FD8166}" srcOrd="3" destOrd="0" presId="urn:microsoft.com/office/officeart/2005/8/layout/orgChart1"/>
    <dgm:cxn modelId="{86925477-8B1D-46A5-9578-F0E70749AA42}" type="presParOf" srcId="{C020EBD6-01CC-4057-9528-B880F5FD8166}" destId="{22820CCD-532C-4896-AD11-4E8AA58D27CC}" srcOrd="0" destOrd="0" presId="urn:microsoft.com/office/officeart/2005/8/layout/orgChart1"/>
    <dgm:cxn modelId="{88F6612C-9D0E-451B-BBE9-CA497A2E96D9}" type="presParOf" srcId="{22820CCD-532C-4896-AD11-4E8AA58D27CC}" destId="{10A38588-95BA-4A6C-A1D7-4B1361898EEC}" srcOrd="0" destOrd="0" presId="urn:microsoft.com/office/officeart/2005/8/layout/orgChart1"/>
    <dgm:cxn modelId="{2ECF509A-4EA2-45E7-84A5-7421EFEDF8B4}" type="presParOf" srcId="{22820CCD-532C-4896-AD11-4E8AA58D27CC}" destId="{734E0B40-9DCF-4C36-ADBE-FB4166033C37}" srcOrd="1" destOrd="0" presId="urn:microsoft.com/office/officeart/2005/8/layout/orgChart1"/>
    <dgm:cxn modelId="{0A6C9B20-5496-4EAB-9488-28B1C9F0FC1E}" type="presParOf" srcId="{C020EBD6-01CC-4057-9528-B880F5FD8166}" destId="{AB0509C6-F557-470F-A840-0646F57AC96C}" srcOrd="1" destOrd="0" presId="urn:microsoft.com/office/officeart/2005/8/layout/orgChart1"/>
    <dgm:cxn modelId="{44C44C20-97FB-4851-BF9A-68C2EF275E04}" type="presParOf" srcId="{AB0509C6-F557-470F-A840-0646F57AC96C}" destId="{C6570656-EDFB-433D-9216-4CA337FE7D9F}" srcOrd="0" destOrd="0" presId="urn:microsoft.com/office/officeart/2005/8/layout/orgChart1"/>
    <dgm:cxn modelId="{99D4D597-E783-4DE9-B81B-AA11BAA2FE00}" type="presParOf" srcId="{AB0509C6-F557-470F-A840-0646F57AC96C}" destId="{BA856A18-7948-4CFC-8009-771F7B379B11}" srcOrd="1" destOrd="0" presId="urn:microsoft.com/office/officeart/2005/8/layout/orgChart1"/>
    <dgm:cxn modelId="{75F168EF-FEBE-4A5E-B8DF-AF5397037D4E}" type="presParOf" srcId="{BA856A18-7948-4CFC-8009-771F7B379B11}" destId="{117FBC87-8CAE-4670-A7DE-3CBFE49A29DE}" srcOrd="0" destOrd="0" presId="urn:microsoft.com/office/officeart/2005/8/layout/orgChart1"/>
    <dgm:cxn modelId="{EF29EA4D-905E-4127-A33F-C5F38921B3B1}" type="presParOf" srcId="{117FBC87-8CAE-4670-A7DE-3CBFE49A29DE}" destId="{C1875AAA-4F5F-425A-8CB9-885DD41BE9B2}" srcOrd="0" destOrd="0" presId="urn:microsoft.com/office/officeart/2005/8/layout/orgChart1"/>
    <dgm:cxn modelId="{607F8ABB-E90C-4EE6-AA52-D29CED26954C}" type="presParOf" srcId="{117FBC87-8CAE-4670-A7DE-3CBFE49A29DE}" destId="{64B53B71-8709-4180-B680-B0676A680540}" srcOrd="1" destOrd="0" presId="urn:microsoft.com/office/officeart/2005/8/layout/orgChart1"/>
    <dgm:cxn modelId="{EBAD6FA8-2C05-444C-B376-105F99E1AB7A}" type="presParOf" srcId="{BA856A18-7948-4CFC-8009-771F7B379B11}" destId="{1544172A-1456-47F2-8E0C-04FE56794261}" srcOrd="1" destOrd="0" presId="urn:microsoft.com/office/officeart/2005/8/layout/orgChart1"/>
    <dgm:cxn modelId="{3123E0B1-B88D-4C69-B21B-F5917D1E39E0}" type="presParOf" srcId="{BA856A18-7948-4CFC-8009-771F7B379B11}" destId="{A4974BF2-E0ED-409A-9E85-F80EAA0D0A52}" srcOrd="2" destOrd="0" presId="urn:microsoft.com/office/officeart/2005/8/layout/orgChart1"/>
    <dgm:cxn modelId="{5E150F69-2E3E-4B7E-BCDF-51FBAEE1F866}" type="presParOf" srcId="{C020EBD6-01CC-4057-9528-B880F5FD8166}" destId="{ED6B5A33-3877-4DC4-910B-E57DC65C005A}" srcOrd="2" destOrd="0" presId="urn:microsoft.com/office/officeart/2005/8/layout/orgChart1"/>
    <dgm:cxn modelId="{E51C2CAF-F95C-43B9-982D-8BC24B2048D7}" type="presParOf" srcId="{DDEF70AC-25C5-4B86-A8A2-4697FDE99676}" destId="{092FD0B5-0ED9-4049-AFC8-5BC85BA8832B}" srcOrd="2" destOrd="0" presId="urn:microsoft.com/office/officeart/2005/8/layout/orgChart1"/>
    <dgm:cxn modelId="{B690E5EC-2F4E-4169-987C-686FC0434EF2}" type="presParOf" srcId="{40473767-1813-4B92-9FA0-B8532A29F689}" destId="{491EC60F-33C6-4A37-B27E-CD63A78936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F824BF-CCC2-4B48-97BE-AC30840A7A35}"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IN"/>
        </a:p>
      </dgm:t>
    </dgm:pt>
    <dgm:pt modelId="{D1D7CF9E-CFB5-4559-89B0-118F8E00ECDF}">
      <dgm:prSet phldrT="[Text]"/>
      <dgm:spPr/>
      <dgm:t>
        <a:bodyPr/>
        <a:lstStyle/>
        <a:p>
          <a:r>
            <a:rPr lang="en-US" dirty="0"/>
            <a:t>&lt;html&gt;</a:t>
          </a:r>
          <a:endParaRPr lang="en-IN" dirty="0"/>
        </a:p>
      </dgm:t>
    </dgm:pt>
    <dgm:pt modelId="{400706B7-D23B-4B9E-95DE-7BB6B6168A22}" type="parTrans" cxnId="{94B48B6D-BE46-42A5-BB7D-3746D8170603}">
      <dgm:prSet/>
      <dgm:spPr/>
      <dgm:t>
        <a:bodyPr/>
        <a:lstStyle/>
        <a:p>
          <a:endParaRPr lang="en-IN"/>
        </a:p>
      </dgm:t>
    </dgm:pt>
    <dgm:pt modelId="{B962D776-910D-41CD-8AE2-674790AB2C41}" type="sibTrans" cxnId="{94B48B6D-BE46-42A5-BB7D-3746D8170603}">
      <dgm:prSet/>
      <dgm:spPr/>
      <dgm:t>
        <a:bodyPr/>
        <a:lstStyle/>
        <a:p>
          <a:endParaRPr lang="en-IN"/>
        </a:p>
      </dgm:t>
    </dgm:pt>
    <dgm:pt modelId="{4CDE1430-13F5-4C35-B534-49AAA082B075}">
      <dgm:prSet phldrT="[Text]"/>
      <dgm:spPr/>
      <dgm:t>
        <a:bodyPr/>
        <a:lstStyle/>
        <a:p>
          <a:r>
            <a:rPr lang="en-US" dirty="0"/>
            <a:t>&lt;head&gt;</a:t>
          </a:r>
          <a:endParaRPr lang="en-IN" dirty="0"/>
        </a:p>
      </dgm:t>
    </dgm:pt>
    <dgm:pt modelId="{4AE34980-44EA-4F2B-AA1D-81A9C56ED2BD}" type="parTrans" cxnId="{75D64D52-C7F8-48E5-ABC3-DD538379DDCD}">
      <dgm:prSet/>
      <dgm:spPr/>
      <dgm:t>
        <a:bodyPr/>
        <a:lstStyle/>
        <a:p>
          <a:endParaRPr lang="en-IN"/>
        </a:p>
      </dgm:t>
    </dgm:pt>
    <dgm:pt modelId="{A786ED76-C5AB-4EF2-806D-2E71FDA92709}" type="sibTrans" cxnId="{75D64D52-C7F8-48E5-ABC3-DD538379DDCD}">
      <dgm:prSet/>
      <dgm:spPr/>
      <dgm:t>
        <a:bodyPr/>
        <a:lstStyle/>
        <a:p>
          <a:endParaRPr lang="en-IN"/>
        </a:p>
      </dgm:t>
    </dgm:pt>
    <dgm:pt modelId="{16574EEF-86BF-4C1F-91AE-B8C50C0310E2}">
      <dgm:prSet phldrT="[Text]"/>
      <dgm:spPr/>
      <dgm:t>
        <a:bodyPr/>
        <a:lstStyle/>
        <a:p>
          <a:r>
            <a:rPr lang="en-US" dirty="0"/>
            <a:t>&lt;body&gt;</a:t>
          </a:r>
          <a:endParaRPr lang="en-IN" dirty="0"/>
        </a:p>
      </dgm:t>
    </dgm:pt>
    <dgm:pt modelId="{9A93AD42-1FED-477E-87C8-93A22A54A302}" type="parTrans" cxnId="{1AB47919-8123-49F2-87A6-DF9F00F96B5D}">
      <dgm:prSet/>
      <dgm:spPr/>
      <dgm:t>
        <a:bodyPr/>
        <a:lstStyle/>
        <a:p>
          <a:endParaRPr lang="en-IN"/>
        </a:p>
      </dgm:t>
    </dgm:pt>
    <dgm:pt modelId="{599D0B7D-1717-4C5C-9921-8193858332B6}" type="sibTrans" cxnId="{1AB47919-8123-49F2-87A6-DF9F00F96B5D}">
      <dgm:prSet/>
      <dgm:spPr/>
      <dgm:t>
        <a:bodyPr/>
        <a:lstStyle/>
        <a:p>
          <a:endParaRPr lang="en-IN"/>
        </a:p>
      </dgm:t>
    </dgm:pt>
    <dgm:pt modelId="{192B15A3-7E8B-43F1-90B7-CC2C453BDF11}">
      <dgm:prSet/>
      <dgm:spPr/>
      <dgm:t>
        <a:bodyPr/>
        <a:lstStyle/>
        <a:p>
          <a:r>
            <a:rPr lang="en-US" dirty="0"/>
            <a:t>&lt;title&gt;</a:t>
          </a:r>
          <a:endParaRPr lang="en-IN" dirty="0"/>
        </a:p>
      </dgm:t>
    </dgm:pt>
    <dgm:pt modelId="{7852DCDD-C5F2-4C59-B577-DAA56E781D28}" type="parTrans" cxnId="{4FBA7843-6E47-4155-871E-12ACD4CB5154}">
      <dgm:prSet/>
      <dgm:spPr/>
      <dgm:t>
        <a:bodyPr/>
        <a:lstStyle/>
        <a:p>
          <a:endParaRPr lang="en-IN"/>
        </a:p>
      </dgm:t>
    </dgm:pt>
    <dgm:pt modelId="{AE81AF49-D775-49C0-9F2B-4D362766284F}" type="sibTrans" cxnId="{4FBA7843-6E47-4155-871E-12ACD4CB5154}">
      <dgm:prSet/>
      <dgm:spPr/>
      <dgm:t>
        <a:bodyPr/>
        <a:lstStyle/>
        <a:p>
          <a:endParaRPr lang="en-IN"/>
        </a:p>
      </dgm:t>
    </dgm:pt>
    <dgm:pt modelId="{4A3A1B82-446A-4FC9-AF5C-C13A3FF8D0DE}">
      <dgm:prSet/>
      <dgm:spPr/>
      <dgm:t>
        <a:bodyPr/>
        <a:lstStyle/>
        <a:p>
          <a:r>
            <a:rPr lang="en-US" dirty="0"/>
            <a:t>&lt;h1&gt;</a:t>
          </a:r>
          <a:endParaRPr lang="en-IN" dirty="0"/>
        </a:p>
      </dgm:t>
    </dgm:pt>
    <dgm:pt modelId="{6E4D94AB-7FD0-4D9F-BD61-B8B34A193058}" type="parTrans" cxnId="{72C700C2-2A52-4083-9AF2-CD9167DACBD0}">
      <dgm:prSet/>
      <dgm:spPr/>
      <dgm:t>
        <a:bodyPr/>
        <a:lstStyle/>
        <a:p>
          <a:endParaRPr lang="en-IN"/>
        </a:p>
      </dgm:t>
    </dgm:pt>
    <dgm:pt modelId="{8BA1E5C3-319A-4EA9-A42D-48FD0128B186}" type="sibTrans" cxnId="{72C700C2-2A52-4083-9AF2-CD9167DACBD0}">
      <dgm:prSet/>
      <dgm:spPr/>
      <dgm:t>
        <a:bodyPr/>
        <a:lstStyle/>
        <a:p>
          <a:endParaRPr lang="en-IN"/>
        </a:p>
      </dgm:t>
    </dgm:pt>
    <dgm:pt modelId="{A0949D6E-14F4-4DAA-8545-9876AA28A233}">
      <dgm:prSet/>
      <dgm:spPr/>
      <dgm:t>
        <a:bodyPr/>
        <a:lstStyle/>
        <a:p>
          <a:r>
            <a:rPr lang="en-US" dirty="0"/>
            <a:t>&lt;p&gt;</a:t>
          </a:r>
          <a:endParaRPr lang="en-IN" dirty="0"/>
        </a:p>
      </dgm:t>
    </dgm:pt>
    <dgm:pt modelId="{BC03495D-2EFC-4D89-AAE2-FBD0000436EB}" type="parTrans" cxnId="{6DA7BD90-3700-465D-B207-5C2A4C895585}">
      <dgm:prSet/>
      <dgm:spPr/>
      <dgm:t>
        <a:bodyPr/>
        <a:lstStyle/>
        <a:p>
          <a:endParaRPr lang="en-IN"/>
        </a:p>
      </dgm:t>
    </dgm:pt>
    <dgm:pt modelId="{A76AF400-88EA-453D-9B21-F085D5B51C3B}" type="sibTrans" cxnId="{6DA7BD90-3700-465D-B207-5C2A4C895585}">
      <dgm:prSet/>
      <dgm:spPr/>
      <dgm:t>
        <a:bodyPr/>
        <a:lstStyle/>
        <a:p>
          <a:endParaRPr lang="en-IN"/>
        </a:p>
      </dgm:t>
    </dgm:pt>
    <dgm:pt modelId="{D43B7072-6DF6-4843-838C-0B94A63C49BB}">
      <dgm:prSet/>
      <dgm:spPr/>
      <dgm:t>
        <a:bodyPr/>
        <a:lstStyle/>
        <a:p>
          <a:r>
            <a:rPr lang="en-US" dirty="0"/>
            <a:t>&lt;meta&gt;</a:t>
          </a:r>
          <a:endParaRPr lang="en-IN" dirty="0"/>
        </a:p>
      </dgm:t>
    </dgm:pt>
    <dgm:pt modelId="{A82FF599-6B69-46E4-8EB1-015430A5E10C}" type="parTrans" cxnId="{22AE0354-6F30-4191-A358-5D840EF192A6}">
      <dgm:prSet/>
      <dgm:spPr/>
      <dgm:t>
        <a:bodyPr/>
        <a:lstStyle/>
        <a:p>
          <a:endParaRPr lang="en-IN"/>
        </a:p>
      </dgm:t>
    </dgm:pt>
    <dgm:pt modelId="{677E5BCF-5DC2-44C8-96B7-DB82D07B1782}" type="sibTrans" cxnId="{22AE0354-6F30-4191-A358-5D840EF192A6}">
      <dgm:prSet/>
      <dgm:spPr/>
      <dgm:t>
        <a:bodyPr/>
        <a:lstStyle/>
        <a:p>
          <a:endParaRPr lang="en-IN"/>
        </a:p>
      </dgm:t>
    </dgm:pt>
    <dgm:pt modelId="{EA72FB53-D03F-435A-AA9D-A69AEFC3EA14}">
      <dgm:prSet/>
      <dgm:spPr/>
      <dgm:t>
        <a:bodyPr/>
        <a:lstStyle/>
        <a:p>
          <a:r>
            <a:rPr lang="en-US" dirty="0"/>
            <a:t>Attribute “id”</a:t>
          </a:r>
          <a:endParaRPr lang="en-IN" dirty="0"/>
        </a:p>
      </dgm:t>
    </dgm:pt>
    <dgm:pt modelId="{C0C0AF9A-9E47-46C1-A00A-36ED741E37E6}" type="parTrans" cxnId="{C2EDE6F1-F4B0-47A3-BE76-13D4459E3663}">
      <dgm:prSet/>
      <dgm:spPr/>
      <dgm:t>
        <a:bodyPr/>
        <a:lstStyle/>
        <a:p>
          <a:endParaRPr lang="en-IN"/>
        </a:p>
      </dgm:t>
    </dgm:pt>
    <dgm:pt modelId="{D3602BAF-9797-4E4C-B344-CC001A16D7DB}" type="sibTrans" cxnId="{C2EDE6F1-F4B0-47A3-BE76-13D4459E3663}">
      <dgm:prSet/>
      <dgm:spPr/>
      <dgm:t>
        <a:bodyPr/>
        <a:lstStyle/>
        <a:p>
          <a:endParaRPr lang="en-IN"/>
        </a:p>
      </dgm:t>
    </dgm:pt>
    <dgm:pt modelId="{DD75043E-379F-43DA-ABEA-A5948167850F}" type="pres">
      <dgm:prSet presAssocID="{54F824BF-CCC2-4B48-97BE-AC30840A7A35}" presName="hierChild1" presStyleCnt="0">
        <dgm:presLayoutVars>
          <dgm:orgChart val="1"/>
          <dgm:chPref val="1"/>
          <dgm:dir/>
          <dgm:animOne val="branch"/>
          <dgm:animLvl val="lvl"/>
          <dgm:resizeHandles/>
        </dgm:presLayoutVars>
      </dgm:prSet>
      <dgm:spPr/>
    </dgm:pt>
    <dgm:pt modelId="{40473767-1813-4B92-9FA0-B8532A29F689}" type="pres">
      <dgm:prSet presAssocID="{D1D7CF9E-CFB5-4559-89B0-118F8E00ECDF}" presName="hierRoot1" presStyleCnt="0">
        <dgm:presLayoutVars>
          <dgm:hierBranch val="init"/>
        </dgm:presLayoutVars>
      </dgm:prSet>
      <dgm:spPr/>
    </dgm:pt>
    <dgm:pt modelId="{754C8D44-2499-42A8-8B2E-847281F92E88}" type="pres">
      <dgm:prSet presAssocID="{D1D7CF9E-CFB5-4559-89B0-118F8E00ECDF}" presName="rootComposite1" presStyleCnt="0"/>
      <dgm:spPr/>
    </dgm:pt>
    <dgm:pt modelId="{B90EE6F3-4A0C-4918-AA94-C1141B517236}" type="pres">
      <dgm:prSet presAssocID="{D1D7CF9E-CFB5-4559-89B0-118F8E00ECDF}" presName="rootText1" presStyleLbl="node0" presStyleIdx="0" presStyleCnt="1">
        <dgm:presLayoutVars>
          <dgm:chPref val="3"/>
        </dgm:presLayoutVars>
      </dgm:prSet>
      <dgm:spPr/>
    </dgm:pt>
    <dgm:pt modelId="{BE7BB075-B027-4C3A-B7FA-A165E41386F5}" type="pres">
      <dgm:prSet presAssocID="{D1D7CF9E-CFB5-4559-89B0-118F8E00ECDF}" presName="rootConnector1" presStyleLbl="node1" presStyleIdx="0" presStyleCnt="0"/>
      <dgm:spPr/>
    </dgm:pt>
    <dgm:pt modelId="{72509C66-806B-4807-925B-6C4752D5B75A}" type="pres">
      <dgm:prSet presAssocID="{D1D7CF9E-CFB5-4559-89B0-118F8E00ECDF}" presName="hierChild2" presStyleCnt="0"/>
      <dgm:spPr/>
    </dgm:pt>
    <dgm:pt modelId="{0B5413BB-B626-4721-B0E8-46C3267D086D}" type="pres">
      <dgm:prSet presAssocID="{4AE34980-44EA-4F2B-AA1D-81A9C56ED2BD}" presName="Name37" presStyleLbl="parChTrans1D2" presStyleIdx="0" presStyleCnt="2"/>
      <dgm:spPr/>
    </dgm:pt>
    <dgm:pt modelId="{22BDA3E0-86D6-479D-B2A1-C0D24AE9C304}" type="pres">
      <dgm:prSet presAssocID="{4CDE1430-13F5-4C35-B534-49AAA082B075}" presName="hierRoot2" presStyleCnt="0">
        <dgm:presLayoutVars>
          <dgm:hierBranch val="init"/>
        </dgm:presLayoutVars>
      </dgm:prSet>
      <dgm:spPr/>
    </dgm:pt>
    <dgm:pt modelId="{C038CF9C-D484-4924-83D6-27844DE1BD92}" type="pres">
      <dgm:prSet presAssocID="{4CDE1430-13F5-4C35-B534-49AAA082B075}" presName="rootComposite" presStyleCnt="0"/>
      <dgm:spPr/>
    </dgm:pt>
    <dgm:pt modelId="{5593C6DC-A062-4558-B6C4-213583E0867F}" type="pres">
      <dgm:prSet presAssocID="{4CDE1430-13F5-4C35-B534-49AAA082B075}" presName="rootText" presStyleLbl="node2" presStyleIdx="0" presStyleCnt="2">
        <dgm:presLayoutVars>
          <dgm:chPref val="3"/>
        </dgm:presLayoutVars>
      </dgm:prSet>
      <dgm:spPr/>
    </dgm:pt>
    <dgm:pt modelId="{2C2B8BE4-8D24-4252-BA00-32B6B58865D0}" type="pres">
      <dgm:prSet presAssocID="{4CDE1430-13F5-4C35-B534-49AAA082B075}" presName="rootConnector" presStyleLbl="node2" presStyleIdx="0" presStyleCnt="2"/>
      <dgm:spPr/>
    </dgm:pt>
    <dgm:pt modelId="{7ACB6F5A-0094-4E97-B8B5-8E2DAE275DD5}" type="pres">
      <dgm:prSet presAssocID="{4CDE1430-13F5-4C35-B534-49AAA082B075}" presName="hierChild4" presStyleCnt="0"/>
      <dgm:spPr/>
    </dgm:pt>
    <dgm:pt modelId="{F8D4E216-2179-4776-B656-40875C791917}" type="pres">
      <dgm:prSet presAssocID="{7852DCDD-C5F2-4C59-B577-DAA56E781D28}" presName="Name37" presStyleLbl="parChTrans1D3" presStyleIdx="0" presStyleCnt="4"/>
      <dgm:spPr/>
    </dgm:pt>
    <dgm:pt modelId="{A6876314-621C-4D9E-BBC6-CB5C7C7F119A}" type="pres">
      <dgm:prSet presAssocID="{192B15A3-7E8B-43F1-90B7-CC2C453BDF11}" presName="hierRoot2" presStyleCnt="0">
        <dgm:presLayoutVars>
          <dgm:hierBranch val="init"/>
        </dgm:presLayoutVars>
      </dgm:prSet>
      <dgm:spPr/>
    </dgm:pt>
    <dgm:pt modelId="{77B537BD-D22F-42C2-9F2A-BCAC7C4F0759}" type="pres">
      <dgm:prSet presAssocID="{192B15A3-7E8B-43F1-90B7-CC2C453BDF11}" presName="rootComposite" presStyleCnt="0"/>
      <dgm:spPr/>
    </dgm:pt>
    <dgm:pt modelId="{D193B142-ACC3-4B69-BAAC-DA31760DA371}" type="pres">
      <dgm:prSet presAssocID="{192B15A3-7E8B-43F1-90B7-CC2C453BDF11}" presName="rootText" presStyleLbl="node3" presStyleIdx="0" presStyleCnt="4">
        <dgm:presLayoutVars>
          <dgm:chPref val="3"/>
        </dgm:presLayoutVars>
      </dgm:prSet>
      <dgm:spPr/>
    </dgm:pt>
    <dgm:pt modelId="{539C1968-A5E0-416C-A07B-6120843C2686}" type="pres">
      <dgm:prSet presAssocID="{192B15A3-7E8B-43F1-90B7-CC2C453BDF11}" presName="rootConnector" presStyleLbl="node3" presStyleIdx="0" presStyleCnt="4"/>
      <dgm:spPr/>
    </dgm:pt>
    <dgm:pt modelId="{9C530CCB-F5DD-4BAD-867F-215D18700753}" type="pres">
      <dgm:prSet presAssocID="{192B15A3-7E8B-43F1-90B7-CC2C453BDF11}" presName="hierChild4" presStyleCnt="0"/>
      <dgm:spPr/>
    </dgm:pt>
    <dgm:pt modelId="{0030069A-BE3E-4134-9AAE-73F9054320D6}" type="pres">
      <dgm:prSet presAssocID="{192B15A3-7E8B-43F1-90B7-CC2C453BDF11}" presName="hierChild5" presStyleCnt="0"/>
      <dgm:spPr/>
    </dgm:pt>
    <dgm:pt modelId="{D2274D56-3DE1-4770-BAFC-E99CD4AF83E3}" type="pres">
      <dgm:prSet presAssocID="{A82FF599-6B69-46E4-8EB1-015430A5E10C}" presName="Name37" presStyleLbl="parChTrans1D3" presStyleIdx="1" presStyleCnt="4"/>
      <dgm:spPr/>
    </dgm:pt>
    <dgm:pt modelId="{CA259A5C-E534-4A9A-AA6B-F8A18F83429A}" type="pres">
      <dgm:prSet presAssocID="{D43B7072-6DF6-4843-838C-0B94A63C49BB}" presName="hierRoot2" presStyleCnt="0">
        <dgm:presLayoutVars>
          <dgm:hierBranch val="init"/>
        </dgm:presLayoutVars>
      </dgm:prSet>
      <dgm:spPr/>
    </dgm:pt>
    <dgm:pt modelId="{C6C0B566-2AD5-46A9-B81B-BD8D319994A9}" type="pres">
      <dgm:prSet presAssocID="{D43B7072-6DF6-4843-838C-0B94A63C49BB}" presName="rootComposite" presStyleCnt="0"/>
      <dgm:spPr/>
    </dgm:pt>
    <dgm:pt modelId="{3642F66B-EE58-40AF-B5BD-02C43CA39F18}" type="pres">
      <dgm:prSet presAssocID="{D43B7072-6DF6-4843-838C-0B94A63C49BB}" presName="rootText" presStyleLbl="node3" presStyleIdx="1" presStyleCnt="4">
        <dgm:presLayoutVars>
          <dgm:chPref val="3"/>
        </dgm:presLayoutVars>
      </dgm:prSet>
      <dgm:spPr/>
    </dgm:pt>
    <dgm:pt modelId="{FE25F40D-6700-46E7-90AA-D6AA16F5B908}" type="pres">
      <dgm:prSet presAssocID="{D43B7072-6DF6-4843-838C-0B94A63C49BB}" presName="rootConnector" presStyleLbl="node3" presStyleIdx="1" presStyleCnt="4"/>
      <dgm:spPr/>
    </dgm:pt>
    <dgm:pt modelId="{7667CD05-AD8E-483E-A6B7-202D9B4DD444}" type="pres">
      <dgm:prSet presAssocID="{D43B7072-6DF6-4843-838C-0B94A63C49BB}" presName="hierChild4" presStyleCnt="0"/>
      <dgm:spPr/>
    </dgm:pt>
    <dgm:pt modelId="{9644EA29-A579-40F9-A7C4-D519DB0756F1}" type="pres">
      <dgm:prSet presAssocID="{D43B7072-6DF6-4843-838C-0B94A63C49BB}" presName="hierChild5" presStyleCnt="0"/>
      <dgm:spPr/>
    </dgm:pt>
    <dgm:pt modelId="{7146DEFD-18C0-4353-81AC-7FE632198894}" type="pres">
      <dgm:prSet presAssocID="{4CDE1430-13F5-4C35-B534-49AAA082B075}" presName="hierChild5" presStyleCnt="0"/>
      <dgm:spPr/>
    </dgm:pt>
    <dgm:pt modelId="{32902983-BBC7-49F6-8BD7-5F3D8B510AAE}" type="pres">
      <dgm:prSet presAssocID="{9A93AD42-1FED-477E-87C8-93A22A54A302}" presName="Name37" presStyleLbl="parChTrans1D2" presStyleIdx="1" presStyleCnt="2"/>
      <dgm:spPr/>
    </dgm:pt>
    <dgm:pt modelId="{DDEF70AC-25C5-4B86-A8A2-4697FDE99676}" type="pres">
      <dgm:prSet presAssocID="{16574EEF-86BF-4C1F-91AE-B8C50C0310E2}" presName="hierRoot2" presStyleCnt="0">
        <dgm:presLayoutVars>
          <dgm:hierBranch val="init"/>
        </dgm:presLayoutVars>
      </dgm:prSet>
      <dgm:spPr/>
    </dgm:pt>
    <dgm:pt modelId="{12A3A6C7-3603-449C-B3A6-2D757B35F88B}" type="pres">
      <dgm:prSet presAssocID="{16574EEF-86BF-4C1F-91AE-B8C50C0310E2}" presName="rootComposite" presStyleCnt="0"/>
      <dgm:spPr/>
    </dgm:pt>
    <dgm:pt modelId="{B8767261-F523-4C79-8F0D-BF28D193F193}" type="pres">
      <dgm:prSet presAssocID="{16574EEF-86BF-4C1F-91AE-B8C50C0310E2}" presName="rootText" presStyleLbl="node2" presStyleIdx="1" presStyleCnt="2">
        <dgm:presLayoutVars>
          <dgm:chPref val="3"/>
        </dgm:presLayoutVars>
      </dgm:prSet>
      <dgm:spPr/>
    </dgm:pt>
    <dgm:pt modelId="{AC84AF40-51C7-496E-A6D0-39981EDE64C2}" type="pres">
      <dgm:prSet presAssocID="{16574EEF-86BF-4C1F-91AE-B8C50C0310E2}" presName="rootConnector" presStyleLbl="node2" presStyleIdx="1" presStyleCnt="2"/>
      <dgm:spPr/>
    </dgm:pt>
    <dgm:pt modelId="{1C46075B-DD18-4899-99A4-EA7C9AD91B2E}" type="pres">
      <dgm:prSet presAssocID="{16574EEF-86BF-4C1F-91AE-B8C50C0310E2}" presName="hierChild4" presStyleCnt="0"/>
      <dgm:spPr/>
    </dgm:pt>
    <dgm:pt modelId="{94867763-B2EE-4416-9AC0-E32DD9BF7818}" type="pres">
      <dgm:prSet presAssocID="{6E4D94AB-7FD0-4D9F-BD61-B8B34A193058}" presName="Name37" presStyleLbl="parChTrans1D3" presStyleIdx="2" presStyleCnt="4"/>
      <dgm:spPr/>
    </dgm:pt>
    <dgm:pt modelId="{4440C8C5-BEE7-4196-8612-5AA0A029FED2}" type="pres">
      <dgm:prSet presAssocID="{4A3A1B82-446A-4FC9-AF5C-C13A3FF8D0DE}" presName="hierRoot2" presStyleCnt="0">
        <dgm:presLayoutVars>
          <dgm:hierBranch val="init"/>
        </dgm:presLayoutVars>
      </dgm:prSet>
      <dgm:spPr/>
    </dgm:pt>
    <dgm:pt modelId="{24ABA660-FC26-42FF-BC52-E5C3A839398F}" type="pres">
      <dgm:prSet presAssocID="{4A3A1B82-446A-4FC9-AF5C-C13A3FF8D0DE}" presName="rootComposite" presStyleCnt="0"/>
      <dgm:spPr/>
    </dgm:pt>
    <dgm:pt modelId="{2B7574B1-8797-4594-994B-631339053B58}" type="pres">
      <dgm:prSet presAssocID="{4A3A1B82-446A-4FC9-AF5C-C13A3FF8D0DE}" presName="rootText" presStyleLbl="node3" presStyleIdx="2" presStyleCnt="4">
        <dgm:presLayoutVars>
          <dgm:chPref val="3"/>
        </dgm:presLayoutVars>
      </dgm:prSet>
      <dgm:spPr/>
    </dgm:pt>
    <dgm:pt modelId="{0CCDDB8C-EE2B-419F-B047-49FC8D825BA3}" type="pres">
      <dgm:prSet presAssocID="{4A3A1B82-446A-4FC9-AF5C-C13A3FF8D0DE}" presName="rootConnector" presStyleLbl="node3" presStyleIdx="2" presStyleCnt="4"/>
      <dgm:spPr/>
    </dgm:pt>
    <dgm:pt modelId="{A68B5A77-12BF-4E85-9D2F-0B0FE2AE5D5A}" type="pres">
      <dgm:prSet presAssocID="{4A3A1B82-446A-4FC9-AF5C-C13A3FF8D0DE}" presName="hierChild4" presStyleCnt="0"/>
      <dgm:spPr/>
    </dgm:pt>
    <dgm:pt modelId="{0B69727F-453A-4606-BE73-DC201E789CF6}" type="pres">
      <dgm:prSet presAssocID="{4A3A1B82-446A-4FC9-AF5C-C13A3FF8D0DE}" presName="hierChild5" presStyleCnt="0"/>
      <dgm:spPr/>
    </dgm:pt>
    <dgm:pt modelId="{86C3D2AD-5D2C-4E33-A7C6-1AC1E1B4EA3C}" type="pres">
      <dgm:prSet presAssocID="{BC03495D-2EFC-4D89-AAE2-FBD0000436EB}" presName="Name37" presStyleLbl="parChTrans1D3" presStyleIdx="3" presStyleCnt="4"/>
      <dgm:spPr/>
    </dgm:pt>
    <dgm:pt modelId="{C020EBD6-01CC-4057-9528-B880F5FD8166}" type="pres">
      <dgm:prSet presAssocID="{A0949D6E-14F4-4DAA-8545-9876AA28A233}" presName="hierRoot2" presStyleCnt="0">
        <dgm:presLayoutVars>
          <dgm:hierBranch val="init"/>
        </dgm:presLayoutVars>
      </dgm:prSet>
      <dgm:spPr/>
    </dgm:pt>
    <dgm:pt modelId="{22820CCD-532C-4896-AD11-4E8AA58D27CC}" type="pres">
      <dgm:prSet presAssocID="{A0949D6E-14F4-4DAA-8545-9876AA28A233}" presName="rootComposite" presStyleCnt="0"/>
      <dgm:spPr/>
    </dgm:pt>
    <dgm:pt modelId="{10A38588-95BA-4A6C-A1D7-4B1361898EEC}" type="pres">
      <dgm:prSet presAssocID="{A0949D6E-14F4-4DAA-8545-9876AA28A233}" presName="rootText" presStyleLbl="node3" presStyleIdx="3" presStyleCnt="4">
        <dgm:presLayoutVars>
          <dgm:chPref val="3"/>
        </dgm:presLayoutVars>
      </dgm:prSet>
      <dgm:spPr/>
    </dgm:pt>
    <dgm:pt modelId="{734E0B40-9DCF-4C36-ADBE-FB4166033C37}" type="pres">
      <dgm:prSet presAssocID="{A0949D6E-14F4-4DAA-8545-9876AA28A233}" presName="rootConnector" presStyleLbl="node3" presStyleIdx="3" presStyleCnt="4"/>
      <dgm:spPr/>
    </dgm:pt>
    <dgm:pt modelId="{AB0509C6-F557-470F-A840-0646F57AC96C}" type="pres">
      <dgm:prSet presAssocID="{A0949D6E-14F4-4DAA-8545-9876AA28A233}" presName="hierChild4" presStyleCnt="0"/>
      <dgm:spPr/>
    </dgm:pt>
    <dgm:pt modelId="{C6570656-EDFB-433D-9216-4CA337FE7D9F}" type="pres">
      <dgm:prSet presAssocID="{C0C0AF9A-9E47-46C1-A00A-36ED741E37E6}" presName="Name37" presStyleLbl="parChTrans1D4" presStyleIdx="0" presStyleCnt="1"/>
      <dgm:spPr/>
    </dgm:pt>
    <dgm:pt modelId="{BA856A18-7948-4CFC-8009-771F7B379B11}" type="pres">
      <dgm:prSet presAssocID="{EA72FB53-D03F-435A-AA9D-A69AEFC3EA14}" presName="hierRoot2" presStyleCnt="0">
        <dgm:presLayoutVars>
          <dgm:hierBranch val="init"/>
        </dgm:presLayoutVars>
      </dgm:prSet>
      <dgm:spPr/>
    </dgm:pt>
    <dgm:pt modelId="{117FBC87-8CAE-4670-A7DE-3CBFE49A29DE}" type="pres">
      <dgm:prSet presAssocID="{EA72FB53-D03F-435A-AA9D-A69AEFC3EA14}" presName="rootComposite" presStyleCnt="0"/>
      <dgm:spPr/>
    </dgm:pt>
    <dgm:pt modelId="{C1875AAA-4F5F-425A-8CB9-885DD41BE9B2}" type="pres">
      <dgm:prSet presAssocID="{EA72FB53-D03F-435A-AA9D-A69AEFC3EA14}" presName="rootText" presStyleLbl="node4" presStyleIdx="0" presStyleCnt="1" custLinFactNeighborX="24811" custLinFactNeighborY="-27966">
        <dgm:presLayoutVars>
          <dgm:chPref val="3"/>
        </dgm:presLayoutVars>
      </dgm:prSet>
      <dgm:spPr/>
    </dgm:pt>
    <dgm:pt modelId="{64B53B71-8709-4180-B680-B0676A680540}" type="pres">
      <dgm:prSet presAssocID="{EA72FB53-D03F-435A-AA9D-A69AEFC3EA14}" presName="rootConnector" presStyleLbl="node4" presStyleIdx="0" presStyleCnt="1"/>
      <dgm:spPr/>
    </dgm:pt>
    <dgm:pt modelId="{1544172A-1456-47F2-8E0C-04FE56794261}" type="pres">
      <dgm:prSet presAssocID="{EA72FB53-D03F-435A-AA9D-A69AEFC3EA14}" presName="hierChild4" presStyleCnt="0"/>
      <dgm:spPr/>
    </dgm:pt>
    <dgm:pt modelId="{A4974BF2-E0ED-409A-9E85-F80EAA0D0A52}" type="pres">
      <dgm:prSet presAssocID="{EA72FB53-D03F-435A-AA9D-A69AEFC3EA14}" presName="hierChild5" presStyleCnt="0"/>
      <dgm:spPr/>
    </dgm:pt>
    <dgm:pt modelId="{ED6B5A33-3877-4DC4-910B-E57DC65C005A}" type="pres">
      <dgm:prSet presAssocID="{A0949D6E-14F4-4DAA-8545-9876AA28A233}" presName="hierChild5" presStyleCnt="0"/>
      <dgm:spPr/>
    </dgm:pt>
    <dgm:pt modelId="{092FD0B5-0ED9-4049-AFC8-5BC85BA8832B}" type="pres">
      <dgm:prSet presAssocID="{16574EEF-86BF-4C1F-91AE-B8C50C0310E2}" presName="hierChild5" presStyleCnt="0"/>
      <dgm:spPr/>
    </dgm:pt>
    <dgm:pt modelId="{491EC60F-33C6-4A37-B27E-CD63A789368A}" type="pres">
      <dgm:prSet presAssocID="{D1D7CF9E-CFB5-4559-89B0-118F8E00ECDF}" presName="hierChild3" presStyleCnt="0"/>
      <dgm:spPr/>
    </dgm:pt>
  </dgm:ptLst>
  <dgm:cxnLst>
    <dgm:cxn modelId="{2806C006-2314-42F7-8444-2AACA4D12E6E}" type="presOf" srcId="{16574EEF-86BF-4C1F-91AE-B8C50C0310E2}" destId="{AC84AF40-51C7-496E-A6D0-39981EDE64C2}" srcOrd="1" destOrd="0" presId="urn:microsoft.com/office/officeart/2005/8/layout/orgChart1"/>
    <dgm:cxn modelId="{FA19930E-84F6-4A94-9C7C-D65AA99A1EA4}" type="presOf" srcId="{A0949D6E-14F4-4DAA-8545-9876AA28A233}" destId="{10A38588-95BA-4A6C-A1D7-4B1361898EEC}" srcOrd="0" destOrd="0" presId="urn:microsoft.com/office/officeart/2005/8/layout/orgChart1"/>
    <dgm:cxn modelId="{1AB47919-8123-49F2-87A6-DF9F00F96B5D}" srcId="{D1D7CF9E-CFB5-4559-89B0-118F8E00ECDF}" destId="{16574EEF-86BF-4C1F-91AE-B8C50C0310E2}" srcOrd="1" destOrd="0" parTransId="{9A93AD42-1FED-477E-87C8-93A22A54A302}" sibTransId="{599D0B7D-1717-4C5C-9921-8193858332B6}"/>
    <dgm:cxn modelId="{5F4E8D31-6FF1-4EF2-819D-654701AE496A}" type="presOf" srcId="{EA72FB53-D03F-435A-AA9D-A69AEFC3EA14}" destId="{64B53B71-8709-4180-B680-B0676A680540}" srcOrd="1" destOrd="0" presId="urn:microsoft.com/office/officeart/2005/8/layout/orgChart1"/>
    <dgm:cxn modelId="{F62DC733-CD42-4FC6-B5AF-07FAFCC6FE8B}" type="presOf" srcId="{4A3A1B82-446A-4FC9-AF5C-C13A3FF8D0DE}" destId="{2B7574B1-8797-4594-994B-631339053B58}" srcOrd="0" destOrd="0" presId="urn:microsoft.com/office/officeart/2005/8/layout/orgChart1"/>
    <dgm:cxn modelId="{9262A33D-DE1E-4031-883F-EA4172A54B81}" type="presOf" srcId="{D43B7072-6DF6-4843-838C-0B94A63C49BB}" destId="{FE25F40D-6700-46E7-90AA-D6AA16F5B908}" srcOrd="1" destOrd="0" presId="urn:microsoft.com/office/officeart/2005/8/layout/orgChart1"/>
    <dgm:cxn modelId="{D6D04040-2190-4D49-9C9A-CAD0A6D3E59F}" type="presOf" srcId="{192B15A3-7E8B-43F1-90B7-CC2C453BDF11}" destId="{539C1968-A5E0-416C-A07B-6120843C2686}" srcOrd="1" destOrd="0" presId="urn:microsoft.com/office/officeart/2005/8/layout/orgChart1"/>
    <dgm:cxn modelId="{664C285C-F610-40A7-8A5D-18FC87FF0513}" type="presOf" srcId="{A0949D6E-14F4-4DAA-8545-9876AA28A233}" destId="{734E0B40-9DCF-4C36-ADBE-FB4166033C37}" srcOrd="1" destOrd="0" presId="urn:microsoft.com/office/officeart/2005/8/layout/orgChart1"/>
    <dgm:cxn modelId="{4FBA7843-6E47-4155-871E-12ACD4CB5154}" srcId="{4CDE1430-13F5-4C35-B534-49AAA082B075}" destId="{192B15A3-7E8B-43F1-90B7-CC2C453BDF11}" srcOrd="0" destOrd="0" parTransId="{7852DCDD-C5F2-4C59-B577-DAA56E781D28}" sibTransId="{AE81AF49-D775-49C0-9F2B-4D362766284F}"/>
    <dgm:cxn modelId="{9F4A2E65-8596-4F71-8E32-A2972380B91B}" type="presOf" srcId="{16574EEF-86BF-4C1F-91AE-B8C50C0310E2}" destId="{B8767261-F523-4C79-8F0D-BF28D193F193}" srcOrd="0" destOrd="0" presId="urn:microsoft.com/office/officeart/2005/8/layout/orgChart1"/>
    <dgm:cxn modelId="{98A5A54B-0FD9-4F89-9C95-B4DDCFF14BF0}" type="presOf" srcId="{D1D7CF9E-CFB5-4559-89B0-118F8E00ECDF}" destId="{BE7BB075-B027-4C3A-B7FA-A165E41386F5}" srcOrd="1" destOrd="0" presId="urn:microsoft.com/office/officeart/2005/8/layout/orgChart1"/>
    <dgm:cxn modelId="{2103FB4C-CC5B-464A-9FDB-9C0D00B71D55}" type="presOf" srcId="{EA72FB53-D03F-435A-AA9D-A69AEFC3EA14}" destId="{C1875AAA-4F5F-425A-8CB9-885DD41BE9B2}" srcOrd="0" destOrd="0" presId="urn:microsoft.com/office/officeart/2005/8/layout/orgChart1"/>
    <dgm:cxn modelId="{94B48B6D-BE46-42A5-BB7D-3746D8170603}" srcId="{54F824BF-CCC2-4B48-97BE-AC30840A7A35}" destId="{D1D7CF9E-CFB5-4559-89B0-118F8E00ECDF}" srcOrd="0" destOrd="0" parTransId="{400706B7-D23B-4B9E-95DE-7BB6B6168A22}" sibTransId="{B962D776-910D-41CD-8AE2-674790AB2C41}"/>
    <dgm:cxn modelId="{2E94CC6E-C20E-4D75-A67C-89C0010F7E9E}" type="presOf" srcId="{9A93AD42-1FED-477E-87C8-93A22A54A302}" destId="{32902983-BBC7-49F6-8BD7-5F3D8B510AAE}" srcOrd="0" destOrd="0" presId="urn:microsoft.com/office/officeart/2005/8/layout/orgChart1"/>
    <dgm:cxn modelId="{75D64D52-C7F8-48E5-ABC3-DD538379DDCD}" srcId="{D1D7CF9E-CFB5-4559-89B0-118F8E00ECDF}" destId="{4CDE1430-13F5-4C35-B534-49AAA082B075}" srcOrd="0" destOrd="0" parTransId="{4AE34980-44EA-4F2B-AA1D-81A9C56ED2BD}" sibTransId="{A786ED76-C5AB-4EF2-806D-2E71FDA92709}"/>
    <dgm:cxn modelId="{22AE0354-6F30-4191-A358-5D840EF192A6}" srcId="{4CDE1430-13F5-4C35-B534-49AAA082B075}" destId="{D43B7072-6DF6-4843-838C-0B94A63C49BB}" srcOrd="1" destOrd="0" parTransId="{A82FF599-6B69-46E4-8EB1-015430A5E10C}" sibTransId="{677E5BCF-5DC2-44C8-96B7-DB82D07B1782}"/>
    <dgm:cxn modelId="{6DA7BD90-3700-465D-B207-5C2A4C895585}" srcId="{16574EEF-86BF-4C1F-91AE-B8C50C0310E2}" destId="{A0949D6E-14F4-4DAA-8545-9876AA28A233}" srcOrd="1" destOrd="0" parTransId="{BC03495D-2EFC-4D89-AAE2-FBD0000436EB}" sibTransId="{A76AF400-88EA-453D-9B21-F085D5B51C3B}"/>
    <dgm:cxn modelId="{FAF1229C-96FB-413B-B733-491766E3C59E}" type="presOf" srcId="{D1D7CF9E-CFB5-4559-89B0-118F8E00ECDF}" destId="{B90EE6F3-4A0C-4918-AA94-C1141B517236}" srcOrd="0" destOrd="0" presId="urn:microsoft.com/office/officeart/2005/8/layout/orgChart1"/>
    <dgm:cxn modelId="{1EC1E1A4-22FD-4A52-9350-EE1D458D107F}" type="presOf" srcId="{BC03495D-2EFC-4D89-AAE2-FBD0000436EB}" destId="{86C3D2AD-5D2C-4E33-A7C6-1AC1E1B4EA3C}" srcOrd="0" destOrd="0" presId="urn:microsoft.com/office/officeart/2005/8/layout/orgChart1"/>
    <dgm:cxn modelId="{F1FB6FAB-B05F-44ED-921C-2220209F0310}" type="presOf" srcId="{A82FF599-6B69-46E4-8EB1-015430A5E10C}" destId="{D2274D56-3DE1-4770-BAFC-E99CD4AF83E3}" srcOrd="0" destOrd="0" presId="urn:microsoft.com/office/officeart/2005/8/layout/orgChart1"/>
    <dgm:cxn modelId="{071AFAAE-1E66-40E7-BABB-B1B51FAFB9F5}" type="presOf" srcId="{7852DCDD-C5F2-4C59-B577-DAA56E781D28}" destId="{F8D4E216-2179-4776-B656-40875C791917}" srcOrd="0" destOrd="0" presId="urn:microsoft.com/office/officeart/2005/8/layout/orgChart1"/>
    <dgm:cxn modelId="{75116EB1-CF0B-4679-8D46-9A91A65F0252}" type="presOf" srcId="{4A3A1B82-446A-4FC9-AF5C-C13A3FF8D0DE}" destId="{0CCDDB8C-EE2B-419F-B047-49FC8D825BA3}" srcOrd="1" destOrd="0" presId="urn:microsoft.com/office/officeart/2005/8/layout/orgChart1"/>
    <dgm:cxn modelId="{ECC829B7-9C0B-4A36-8E00-7E172C062D0A}" type="presOf" srcId="{6E4D94AB-7FD0-4D9F-BD61-B8B34A193058}" destId="{94867763-B2EE-4416-9AC0-E32DD9BF7818}" srcOrd="0" destOrd="0" presId="urn:microsoft.com/office/officeart/2005/8/layout/orgChart1"/>
    <dgm:cxn modelId="{C5342FBF-F551-450E-9F84-B2E02D57509F}" type="presOf" srcId="{192B15A3-7E8B-43F1-90B7-CC2C453BDF11}" destId="{D193B142-ACC3-4B69-BAAC-DA31760DA371}" srcOrd="0" destOrd="0" presId="urn:microsoft.com/office/officeart/2005/8/layout/orgChart1"/>
    <dgm:cxn modelId="{2A3C49C1-BA2F-442C-AC51-2EE6F17C24CE}" type="presOf" srcId="{54F824BF-CCC2-4B48-97BE-AC30840A7A35}" destId="{DD75043E-379F-43DA-ABEA-A5948167850F}" srcOrd="0" destOrd="0" presId="urn:microsoft.com/office/officeart/2005/8/layout/orgChart1"/>
    <dgm:cxn modelId="{72C700C2-2A52-4083-9AF2-CD9167DACBD0}" srcId="{16574EEF-86BF-4C1F-91AE-B8C50C0310E2}" destId="{4A3A1B82-446A-4FC9-AF5C-C13A3FF8D0DE}" srcOrd="0" destOrd="0" parTransId="{6E4D94AB-7FD0-4D9F-BD61-B8B34A193058}" sibTransId="{8BA1E5C3-319A-4EA9-A42D-48FD0128B186}"/>
    <dgm:cxn modelId="{10448BC4-7A47-4B6F-8B29-85ABBF6CE0F4}" type="presOf" srcId="{4CDE1430-13F5-4C35-B534-49AAA082B075}" destId="{2C2B8BE4-8D24-4252-BA00-32B6B58865D0}" srcOrd="1" destOrd="0" presId="urn:microsoft.com/office/officeart/2005/8/layout/orgChart1"/>
    <dgm:cxn modelId="{F8124FDB-3767-412F-B428-B499EE228CE9}" type="presOf" srcId="{4AE34980-44EA-4F2B-AA1D-81A9C56ED2BD}" destId="{0B5413BB-B626-4721-B0E8-46C3267D086D}" srcOrd="0" destOrd="0" presId="urn:microsoft.com/office/officeart/2005/8/layout/orgChart1"/>
    <dgm:cxn modelId="{316D5DE1-4435-4EFA-A705-F6B7550EC883}" type="presOf" srcId="{C0C0AF9A-9E47-46C1-A00A-36ED741E37E6}" destId="{C6570656-EDFB-433D-9216-4CA337FE7D9F}" srcOrd="0" destOrd="0" presId="urn:microsoft.com/office/officeart/2005/8/layout/orgChart1"/>
    <dgm:cxn modelId="{0B0F41F0-4835-458B-82A9-BCF5649AE666}" type="presOf" srcId="{D43B7072-6DF6-4843-838C-0B94A63C49BB}" destId="{3642F66B-EE58-40AF-B5BD-02C43CA39F18}" srcOrd="0" destOrd="0" presId="urn:microsoft.com/office/officeart/2005/8/layout/orgChart1"/>
    <dgm:cxn modelId="{C2EDE6F1-F4B0-47A3-BE76-13D4459E3663}" srcId="{A0949D6E-14F4-4DAA-8545-9876AA28A233}" destId="{EA72FB53-D03F-435A-AA9D-A69AEFC3EA14}" srcOrd="0" destOrd="0" parTransId="{C0C0AF9A-9E47-46C1-A00A-36ED741E37E6}" sibTransId="{D3602BAF-9797-4E4C-B344-CC001A16D7DB}"/>
    <dgm:cxn modelId="{F26536F6-7668-4199-B5E9-A08238138F0C}" type="presOf" srcId="{4CDE1430-13F5-4C35-B534-49AAA082B075}" destId="{5593C6DC-A062-4558-B6C4-213583E0867F}" srcOrd="0" destOrd="0" presId="urn:microsoft.com/office/officeart/2005/8/layout/orgChart1"/>
    <dgm:cxn modelId="{FBE789B2-3C63-4D64-A129-B43E1B394387}" type="presParOf" srcId="{DD75043E-379F-43DA-ABEA-A5948167850F}" destId="{40473767-1813-4B92-9FA0-B8532A29F689}" srcOrd="0" destOrd="0" presId="urn:microsoft.com/office/officeart/2005/8/layout/orgChart1"/>
    <dgm:cxn modelId="{9A3176F7-6EC2-427B-8D43-49F980145066}" type="presParOf" srcId="{40473767-1813-4B92-9FA0-B8532A29F689}" destId="{754C8D44-2499-42A8-8B2E-847281F92E88}" srcOrd="0" destOrd="0" presId="urn:microsoft.com/office/officeart/2005/8/layout/orgChart1"/>
    <dgm:cxn modelId="{1D99878A-C3EA-4455-9FC1-AC095581A935}" type="presParOf" srcId="{754C8D44-2499-42A8-8B2E-847281F92E88}" destId="{B90EE6F3-4A0C-4918-AA94-C1141B517236}" srcOrd="0" destOrd="0" presId="urn:microsoft.com/office/officeart/2005/8/layout/orgChart1"/>
    <dgm:cxn modelId="{9FDB7082-A8DF-4735-867B-5BF9F003044E}" type="presParOf" srcId="{754C8D44-2499-42A8-8B2E-847281F92E88}" destId="{BE7BB075-B027-4C3A-B7FA-A165E41386F5}" srcOrd="1" destOrd="0" presId="urn:microsoft.com/office/officeart/2005/8/layout/orgChart1"/>
    <dgm:cxn modelId="{16F6CCF5-E26C-4A9C-9476-ACC300441C24}" type="presParOf" srcId="{40473767-1813-4B92-9FA0-B8532A29F689}" destId="{72509C66-806B-4807-925B-6C4752D5B75A}" srcOrd="1" destOrd="0" presId="urn:microsoft.com/office/officeart/2005/8/layout/orgChart1"/>
    <dgm:cxn modelId="{6E114212-1771-49C2-8A90-7DD1612C58D0}" type="presParOf" srcId="{72509C66-806B-4807-925B-6C4752D5B75A}" destId="{0B5413BB-B626-4721-B0E8-46C3267D086D}" srcOrd="0" destOrd="0" presId="urn:microsoft.com/office/officeart/2005/8/layout/orgChart1"/>
    <dgm:cxn modelId="{DB5746F5-F033-44A7-8DCA-E47DD377FEB5}" type="presParOf" srcId="{72509C66-806B-4807-925B-6C4752D5B75A}" destId="{22BDA3E0-86D6-479D-B2A1-C0D24AE9C304}" srcOrd="1" destOrd="0" presId="urn:microsoft.com/office/officeart/2005/8/layout/orgChart1"/>
    <dgm:cxn modelId="{E6EA6B00-A711-4B53-9A85-97C3A9CE1E29}" type="presParOf" srcId="{22BDA3E0-86D6-479D-B2A1-C0D24AE9C304}" destId="{C038CF9C-D484-4924-83D6-27844DE1BD92}" srcOrd="0" destOrd="0" presId="urn:microsoft.com/office/officeart/2005/8/layout/orgChart1"/>
    <dgm:cxn modelId="{65DC4150-28AF-432B-833C-601F2A515E4E}" type="presParOf" srcId="{C038CF9C-D484-4924-83D6-27844DE1BD92}" destId="{5593C6DC-A062-4558-B6C4-213583E0867F}" srcOrd="0" destOrd="0" presId="urn:microsoft.com/office/officeart/2005/8/layout/orgChart1"/>
    <dgm:cxn modelId="{AE94A72F-A44C-453D-B983-F3CD71ADC154}" type="presParOf" srcId="{C038CF9C-D484-4924-83D6-27844DE1BD92}" destId="{2C2B8BE4-8D24-4252-BA00-32B6B58865D0}" srcOrd="1" destOrd="0" presId="urn:microsoft.com/office/officeart/2005/8/layout/orgChart1"/>
    <dgm:cxn modelId="{B79FEC77-7DAA-4ECF-A292-82092860A8F5}" type="presParOf" srcId="{22BDA3E0-86D6-479D-B2A1-C0D24AE9C304}" destId="{7ACB6F5A-0094-4E97-B8B5-8E2DAE275DD5}" srcOrd="1" destOrd="0" presId="urn:microsoft.com/office/officeart/2005/8/layout/orgChart1"/>
    <dgm:cxn modelId="{99B8AC06-158B-4A5C-B315-53DF1E881D30}" type="presParOf" srcId="{7ACB6F5A-0094-4E97-B8B5-8E2DAE275DD5}" destId="{F8D4E216-2179-4776-B656-40875C791917}" srcOrd="0" destOrd="0" presId="urn:microsoft.com/office/officeart/2005/8/layout/orgChart1"/>
    <dgm:cxn modelId="{D906C6CB-0CFB-4A83-A8BA-A97A88FDB365}" type="presParOf" srcId="{7ACB6F5A-0094-4E97-B8B5-8E2DAE275DD5}" destId="{A6876314-621C-4D9E-BBC6-CB5C7C7F119A}" srcOrd="1" destOrd="0" presId="urn:microsoft.com/office/officeart/2005/8/layout/orgChart1"/>
    <dgm:cxn modelId="{9102880F-B340-4013-B441-369821DCC5D1}" type="presParOf" srcId="{A6876314-621C-4D9E-BBC6-CB5C7C7F119A}" destId="{77B537BD-D22F-42C2-9F2A-BCAC7C4F0759}" srcOrd="0" destOrd="0" presId="urn:microsoft.com/office/officeart/2005/8/layout/orgChart1"/>
    <dgm:cxn modelId="{00C09164-067C-4FD8-9D61-8AA16732A22C}" type="presParOf" srcId="{77B537BD-D22F-42C2-9F2A-BCAC7C4F0759}" destId="{D193B142-ACC3-4B69-BAAC-DA31760DA371}" srcOrd="0" destOrd="0" presId="urn:microsoft.com/office/officeart/2005/8/layout/orgChart1"/>
    <dgm:cxn modelId="{51BD759C-80B4-441D-B15F-39C9F69C3B8F}" type="presParOf" srcId="{77B537BD-D22F-42C2-9F2A-BCAC7C4F0759}" destId="{539C1968-A5E0-416C-A07B-6120843C2686}" srcOrd="1" destOrd="0" presId="urn:microsoft.com/office/officeart/2005/8/layout/orgChart1"/>
    <dgm:cxn modelId="{D724864D-59F2-434F-AD0A-A0E4CCDF8789}" type="presParOf" srcId="{A6876314-621C-4D9E-BBC6-CB5C7C7F119A}" destId="{9C530CCB-F5DD-4BAD-867F-215D18700753}" srcOrd="1" destOrd="0" presId="urn:microsoft.com/office/officeart/2005/8/layout/orgChart1"/>
    <dgm:cxn modelId="{B3433018-2C76-4809-BB12-4651D2A0BFBA}" type="presParOf" srcId="{A6876314-621C-4D9E-BBC6-CB5C7C7F119A}" destId="{0030069A-BE3E-4134-9AAE-73F9054320D6}" srcOrd="2" destOrd="0" presId="urn:microsoft.com/office/officeart/2005/8/layout/orgChart1"/>
    <dgm:cxn modelId="{7118C240-7FBA-4775-9857-ADE093AAC280}" type="presParOf" srcId="{7ACB6F5A-0094-4E97-B8B5-8E2DAE275DD5}" destId="{D2274D56-3DE1-4770-BAFC-E99CD4AF83E3}" srcOrd="2" destOrd="0" presId="urn:microsoft.com/office/officeart/2005/8/layout/orgChart1"/>
    <dgm:cxn modelId="{FEEF4490-127A-458A-BB9B-13503F15CDCE}" type="presParOf" srcId="{7ACB6F5A-0094-4E97-B8B5-8E2DAE275DD5}" destId="{CA259A5C-E534-4A9A-AA6B-F8A18F83429A}" srcOrd="3" destOrd="0" presId="urn:microsoft.com/office/officeart/2005/8/layout/orgChart1"/>
    <dgm:cxn modelId="{AEB529BA-F21D-4550-A5F5-B442CDC48321}" type="presParOf" srcId="{CA259A5C-E534-4A9A-AA6B-F8A18F83429A}" destId="{C6C0B566-2AD5-46A9-B81B-BD8D319994A9}" srcOrd="0" destOrd="0" presId="urn:microsoft.com/office/officeart/2005/8/layout/orgChart1"/>
    <dgm:cxn modelId="{40793CE3-3E8E-4AC2-8507-733EAAA8DE32}" type="presParOf" srcId="{C6C0B566-2AD5-46A9-B81B-BD8D319994A9}" destId="{3642F66B-EE58-40AF-B5BD-02C43CA39F18}" srcOrd="0" destOrd="0" presId="urn:microsoft.com/office/officeart/2005/8/layout/orgChart1"/>
    <dgm:cxn modelId="{5FC04ACF-71C9-4815-ABE0-3948948670D2}" type="presParOf" srcId="{C6C0B566-2AD5-46A9-B81B-BD8D319994A9}" destId="{FE25F40D-6700-46E7-90AA-D6AA16F5B908}" srcOrd="1" destOrd="0" presId="urn:microsoft.com/office/officeart/2005/8/layout/orgChart1"/>
    <dgm:cxn modelId="{F99344F4-05A3-4890-958E-F9797E562C3B}" type="presParOf" srcId="{CA259A5C-E534-4A9A-AA6B-F8A18F83429A}" destId="{7667CD05-AD8E-483E-A6B7-202D9B4DD444}" srcOrd="1" destOrd="0" presId="urn:microsoft.com/office/officeart/2005/8/layout/orgChart1"/>
    <dgm:cxn modelId="{3862C111-11A2-41BC-A197-C6620E794B11}" type="presParOf" srcId="{CA259A5C-E534-4A9A-AA6B-F8A18F83429A}" destId="{9644EA29-A579-40F9-A7C4-D519DB0756F1}" srcOrd="2" destOrd="0" presId="urn:microsoft.com/office/officeart/2005/8/layout/orgChart1"/>
    <dgm:cxn modelId="{621FBE68-C3E6-4456-A9B8-CE3189528747}" type="presParOf" srcId="{22BDA3E0-86D6-479D-B2A1-C0D24AE9C304}" destId="{7146DEFD-18C0-4353-81AC-7FE632198894}" srcOrd="2" destOrd="0" presId="urn:microsoft.com/office/officeart/2005/8/layout/orgChart1"/>
    <dgm:cxn modelId="{1AF3FEA5-4015-4A41-8869-FC167D8FD877}" type="presParOf" srcId="{72509C66-806B-4807-925B-6C4752D5B75A}" destId="{32902983-BBC7-49F6-8BD7-5F3D8B510AAE}" srcOrd="2" destOrd="0" presId="urn:microsoft.com/office/officeart/2005/8/layout/orgChart1"/>
    <dgm:cxn modelId="{25CD07B9-4CFE-482D-8236-61AAF3EC4860}" type="presParOf" srcId="{72509C66-806B-4807-925B-6C4752D5B75A}" destId="{DDEF70AC-25C5-4B86-A8A2-4697FDE99676}" srcOrd="3" destOrd="0" presId="urn:microsoft.com/office/officeart/2005/8/layout/orgChart1"/>
    <dgm:cxn modelId="{6EB35227-B2FE-4F02-BEDA-53B49CD0D996}" type="presParOf" srcId="{DDEF70AC-25C5-4B86-A8A2-4697FDE99676}" destId="{12A3A6C7-3603-449C-B3A6-2D757B35F88B}" srcOrd="0" destOrd="0" presId="urn:microsoft.com/office/officeart/2005/8/layout/orgChart1"/>
    <dgm:cxn modelId="{895DCECE-4DC6-4173-948C-86A565DDB573}" type="presParOf" srcId="{12A3A6C7-3603-449C-B3A6-2D757B35F88B}" destId="{B8767261-F523-4C79-8F0D-BF28D193F193}" srcOrd="0" destOrd="0" presId="urn:microsoft.com/office/officeart/2005/8/layout/orgChart1"/>
    <dgm:cxn modelId="{4E2A24CB-A186-4332-9E8C-36D71368B11B}" type="presParOf" srcId="{12A3A6C7-3603-449C-B3A6-2D757B35F88B}" destId="{AC84AF40-51C7-496E-A6D0-39981EDE64C2}" srcOrd="1" destOrd="0" presId="urn:microsoft.com/office/officeart/2005/8/layout/orgChart1"/>
    <dgm:cxn modelId="{D8E9D823-DDFF-48C4-99A4-523FE5C3D2A6}" type="presParOf" srcId="{DDEF70AC-25C5-4B86-A8A2-4697FDE99676}" destId="{1C46075B-DD18-4899-99A4-EA7C9AD91B2E}" srcOrd="1" destOrd="0" presId="urn:microsoft.com/office/officeart/2005/8/layout/orgChart1"/>
    <dgm:cxn modelId="{FB63A1EA-791B-4D20-B85E-C94CFFEDFE4E}" type="presParOf" srcId="{1C46075B-DD18-4899-99A4-EA7C9AD91B2E}" destId="{94867763-B2EE-4416-9AC0-E32DD9BF7818}" srcOrd="0" destOrd="0" presId="urn:microsoft.com/office/officeart/2005/8/layout/orgChart1"/>
    <dgm:cxn modelId="{0A1BCE84-88C9-432F-83F0-0DC8C3CB2B88}" type="presParOf" srcId="{1C46075B-DD18-4899-99A4-EA7C9AD91B2E}" destId="{4440C8C5-BEE7-4196-8612-5AA0A029FED2}" srcOrd="1" destOrd="0" presId="urn:microsoft.com/office/officeart/2005/8/layout/orgChart1"/>
    <dgm:cxn modelId="{428E5615-0CED-46AB-8B2B-BBD12DB8748C}" type="presParOf" srcId="{4440C8C5-BEE7-4196-8612-5AA0A029FED2}" destId="{24ABA660-FC26-42FF-BC52-E5C3A839398F}" srcOrd="0" destOrd="0" presId="urn:microsoft.com/office/officeart/2005/8/layout/orgChart1"/>
    <dgm:cxn modelId="{A9A5428B-F86C-439E-8EF2-B958FD586A21}" type="presParOf" srcId="{24ABA660-FC26-42FF-BC52-E5C3A839398F}" destId="{2B7574B1-8797-4594-994B-631339053B58}" srcOrd="0" destOrd="0" presId="urn:microsoft.com/office/officeart/2005/8/layout/orgChart1"/>
    <dgm:cxn modelId="{4FC77354-9639-4366-9D01-7DA0CC823C27}" type="presParOf" srcId="{24ABA660-FC26-42FF-BC52-E5C3A839398F}" destId="{0CCDDB8C-EE2B-419F-B047-49FC8D825BA3}" srcOrd="1" destOrd="0" presId="urn:microsoft.com/office/officeart/2005/8/layout/orgChart1"/>
    <dgm:cxn modelId="{1E745D46-A49D-47DF-A6DC-56317FCDEBC4}" type="presParOf" srcId="{4440C8C5-BEE7-4196-8612-5AA0A029FED2}" destId="{A68B5A77-12BF-4E85-9D2F-0B0FE2AE5D5A}" srcOrd="1" destOrd="0" presId="urn:microsoft.com/office/officeart/2005/8/layout/orgChart1"/>
    <dgm:cxn modelId="{8BBEB0B2-4E37-404D-94D4-E468E015DC6E}" type="presParOf" srcId="{4440C8C5-BEE7-4196-8612-5AA0A029FED2}" destId="{0B69727F-453A-4606-BE73-DC201E789CF6}" srcOrd="2" destOrd="0" presId="urn:microsoft.com/office/officeart/2005/8/layout/orgChart1"/>
    <dgm:cxn modelId="{5E05B21A-EB43-4267-ADEB-5D7FF8380D2F}" type="presParOf" srcId="{1C46075B-DD18-4899-99A4-EA7C9AD91B2E}" destId="{86C3D2AD-5D2C-4E33-A7C6-1AC1E1B4EA3C}" srcOrd="2" destOrd="0" presId="urn:microsoft.com/office/officeart/2005/8/layout/orgChart1"/>
    <dgm:cxn modelId="{A7D27B63-E3F1-45C9-A7A5-F7F523A3FF9C}" type="presParOf" srcId="{1C46075B-DD18-4899-99A4-EA7C9AD91B2E}" destId="{C020EBD6-01CC-4057-9528-B880F5FD8166}" srcOrd="3" destOrd="0" presId="urn:microsoft.com/office/officeart/2005/8/layout/orgChart1"/>
    <dgm:cxn modelId="{86925477-8B1D-46A5-9578-F0E70749AA42}" type="presParOf" srcId="{C020EBD6-01CC-4057-9528-B880F5FD8166}" destId="{22820CCD-532C-4896-AD11-4E8AA58D27CC}" srcOrd="0" destOrd="0" presId="urn:microsoft.com/office/officeart/2005/8/layout/orgChart1"/>
    <dgm:cxn modelId="{88F6612C-9D0E-451B-BBE9-CA497A2E96D9}" type="presParOf" srcId="{22820CCD-532C-4896-AD11-4E8AA58D27CC}" destId="{10A38588-95BA-4A6C-A1D7-4B1361898EEC}" srcOrd="0" destOrd="0" presId="urn:microsoft.com/office/officeart/2005/8/layout/orgChart1"/>
    <dgm:cxn modelId="{2ECF509A-4EA2-45E7-84A5-7421EFEDF8B4}" type="presParOf" srcId="{22820CCD-532C-4896-AD11-4E8AA58D27CC}" destId="{734E0B40-9DCF-4C36-ADBE-FB4166033C37}" srcOrd="1" destOrd="0" presId="urn:microsoft.com/office/officeart/2005/8/layout/orgChart1"/>
    <dgm:cxn modelId="{0A6C9B20-5496-4EAB-9488-28B1C9F0FC1E}" type="presParOf" srcId="{C020EBD6-01CC-4057-9528-B880F5FD8166}" destId="{AB0509C6-F557-470F-A840-0646F57AC96C}" srcOrd="1" destOrd="0" presId="urn:microsoft.com/office/officeart/2005/8/layout/orgChart1"/>
    <dgm:cxn modelId="{44C44C20-97FB-4851-BF9A-68C2EF275E04}" type="presParOf" srcId="{AB0509C6-F557-470F-A840-0646F57AC96C}" destId="{C6570656-EDFB-433D-9216-4CA337FE7D9F}" srcOrd="0" destOrd="0" presId="urn:microsoft.com/office/officeart/2005/8/layout/orgChart1"/>
    <dgm:cxn modelId="{99D4D597-E783-4DE9-B81B-AA11BAA2FE00}" type="presParOf" srcId="{AB0509C6-F557-470F-A840-0646F57AC96C}" destId="{BA856A18-7948-4CFC-8009-771F7B379B11}" srcOrd="1" destOrd="0" presId="urn:microsoft.com/office/officeart/2005/8/layout/orgChart1"/>
    <dgm:cxn modelId="{75F168EF-FEBE-4A5E-B8DF-AF5397037D4E}" type="presParOf" srcId="{BA856A18-7948-4CFC-8009-771F7B379B11}" destId="{117FBC87-8CAE-4670-A7DE-3CBFE49A29DE}" srcOrd="0" destOrd="0" presId="urn:microsoft.com/office/officeart/2005/8/layout/orgChart1"/>
    <dgm:cxn modelId="{EF29EA4D-905E-4127-A33F-C5F38921B3B1}" type="presParOf" srcId="{117FBC87-8CAE-4670-A7DE-3CBFE49A29DE}" destId="{C1875AAA-4F5F-425A-8CB9-885DD41BE9B2}" srcOrd="0" destOrd="0" presId="urn:microsoft.com/office/officeart/2005/8/layout/orgChart1"/>
    <dgm:cxn modelId="{607F8ABB-E90C-4EE6-AA52-D29CED26954C}" type="presParOf" srcId="{117FBC87-8CAE-4670-A7DE-3CBFE49A29DE}" destId="{64B53B71-8709-4180-B680-B0676A680540}" srcOrd="1" destOrd="0" presId="urn:microsoft.com/office/officeart/2005/8/layout/orgChart1"/>
    <dgm:cxn modelId="{EBAD6FA8-2C05-444C-B376-105F99E1AB7A}" type="presParOf" srcId="{BA856A18-7948-4CFC-8009-771F7B379B11}" destId="{1544172A-1456-47F2-8E0C-04FE56794261}" srcOrd="1" destOrd="0" presId="urn:microsoft.com/office/officeart/2005/8/layout/orgChart1"/>
    <dgm:cxn modelId="{3123E0B1-B88D-4C69-B21B-F5917D1E39E0}" type="presParOf" srcId="{BA856A18-7948-4CFC-8009-771F7B379B11}" destId="{A4974BF2-E0ED-409A-9E85-F80EAA0D0A52}" srcOrd="2" destOrd="0" presId="urn:microsoft.com/office/officeart/2005/8/layout/orgChart1"/>
    <dgm:cxn modelId="{5E150F69-2E3E-4B7E-BCDF-51FBAEE1F866}" type="presParOf" srcId="{C020EBD6-01CC-4057-9528-B880F5FD8166}" destId="{ED6B5A33-3877-4DC4-910B-E57DC65C005A}" srcOrd="2" destOrd="0" presId="urn:microsoft.com/office/officeart/2005/8/layout/orgChart1"/>
    <dgm:cxn modelId="{E51C2CAF-F95C-43B9-982D-8BC24B2048D7}" type="presParOf" srcId="{DDEF70AC-25C5-4B86-A8A2-4697FDE99676}" destId="{092FD0B5-0ED9-4049-AFC8-5BC85BA8832B}" srcOrd="2" destOrd="0" presId="urn:microsoft.com/office/officeart/2005/8/layout/orgChart1"/>
    <dgm:cxn modelId="{B690E5EC-2F4E-4169-987C-686FC0434EF2}" type="presParOf" srcId="{40473767-1813-4B92-9FA0-B8532A29F689}" destId="{491EC60F-33C6-4A37-B27E-CD63A789368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F824BF-CCC2-4B48-97BE-AC30840A7A35}"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IN"/>
        </a:p>
      </dgm:t>
    </dgm:pt>
    <dgm:pt modelId="{D1D7CF9E-CFB5-4559-89B0-118F8E00ECDF}">
      <dgm:prSet phldrT="[Text]"/>
      <dgm:spPr/>
      <dgm:t>
        <a:bodyPr/>
        <a:lstStyle/>
        <a:p>
          <a:r>
            <a:rPr lang="en-US" dirty="0"/>
            <a:t>&lt;html&gt;</a:t>
          </a:r>
          <a:endParaRPr lang="en-IN" dirty="0"/>
        </a:p>
      </dgm:t>
    </dgm:pt>
    <dgm:pt modelId="{400706B7-D23B-4B9E-95DE-7BB6B6168A22}" type="parTrans" cxnId="{94B48B6D-BE46-42A5-BB7D-3746D8170603}">
      <dgm:prSet/>
      <dgm:spPr/>
      <dgm:t>
        <a:bodyPr/>
        <a:lstStyle/>
        <a:p>
          <a:endParaRPr lang="en-IN"/>
        </a:p>
      </dgm:t>
    </dgm:pt>
    <dgm:pt modelId="{B962D776-910D-41CD-8AE2-674790AB2C41}" type="sibTrans" cxnId="{94B48B6D-BE46-42A5-BB7D-3746D8170603}">
      <dgm:prSet/>
      <dgm:spPr/>
      <dgm:t>
        <a:bodyPr/>
        <a:lstStyle/>
        <a:p>
          <a:endParaRPr lang="en-IN"/>
        </a:p>
      </dgm:t>
    </dgm:pt>
    <dgm:pt modelId="{4CDE1430-13F5-4C35-B534-49AAA082B075}">
      <dgm:prSet phldrT="[Text]"/>
      <dgm:spPr/>
      <dgm:t>
        <a:bodyPr/>
        <a:lstStyle/>
        <a:p>
          <a:r>
            <a:rPr lang="en-US" dirty="0"/>
            <a:t>&lt;head&gt;</a:t>
          </a:r>
          <a:endParaRPr lang="en-IN" dirty="0"/>
        </a:p>
      </dgm:t>
    </dgm:pt>
    <dgm:pt modelId="{4AE34980-44EA-4F2B-AA1D-81A9C56ED2BD}" type="parTrans" cxnId="{75D64D52-C7F8-48E5-ABC3-DD538379DDCD}">
      <dgm:prSet/>
      <dgm:spPr/>
      <dgm:t>
        <a:bodyPr/>
        <a:lstStyle/>
        <a:p>
          <a:endParaRPr lang="en-IN"/>
        </a:p>
      </dgm:t>
    </dgm:pt>
    <dgm:pt modelId="{A786ED76-C5AB-4EF2-806D-2E71FDA92709}" type="sibTrans" cxnId="{75D64D52-C7F8-48E5-ABC3-DD538379DDCD}">
      <dgm:prSet/>
      <dgm:spPr/>
      <dgm:t>
        <a:bodyPr/>
        <a:lstStyle/>
        <a:p>
          <a:endParaRPr lang="en-IN"/>
        </a:p>
      </dgm:t>
    </dgm:pt>
    <dgm:pt modelId="{16574EEF-86BF-4C1F-91AE-B8C50C0310E2}">
      <dgm:prSet phldrT="[Text]"/>
      <dgm:spPr/>
      <dgm:t>
        <a:bodyPr/>
        <a:lstStyle/>
        <a:p>
          <a:r>
            <a:rPr lang="en-US" dirty="0"/>
            <a:t>&lt;body&gt;</a:t>
          </a:r>
          <a:endParaRPr lang="en-IN" dirty="0"/>
        </a:p>
      </dgm:t>
    </dgm:pt>
    <dgm:pt modelId="{9A93AD42-1FED-477E-87C8-93A22A54A302}" type="parTrans" cxnId="{1AB47919-8123-49F2-87A6-DF9F00F96B5D}">
      <dgm:prSet/>
      <dgm:spPr/>
      <dgm:t>
        <a:bodyPr/>
        <a:lstStyle/>
        <a:p>
          <a:endParaRPr lang="en-IN"/>
        </a:p>
      </dgm:t>
    </dgm:pt>
    <dgm:pt modelId="{599D0B7D-1717-4C5C-9921-8193858332B6}" type="sibTrans" cxnId="{1AB47919-8123-49F2-87A6-DF9F00F96B5D}">
      <dgm:prSet/>
      <dgm:spPr/>
      <dgm:t>
        <a:bodyPr/>
        <a:lstStyle/>
        <a:p>
          <a:endParaRPr lang="en-IN"/>
        </a:p>
      </dgm:t>
    </dgm:pt>
    <dgm:pt modelId="{192B15A3-7E8B-43F1-90B7-CC2C453BDF11}">
      <dgm:prSet/>
      <dgm:spPr/>
      <dgm:t>
        <a:bodyPr/>
        <a:lstStyle/>
        <a:p>
          <a:r>
            <a:rPr lang="en-US" dirty="0"/>
            <a:t>&lt;title&gt;</a:t>
          </a:r>
          <a:endParaRPr lang="en-IN" dirty="0"/>
        </a:p>
      </dgm:t>
    </dgm:pt>
    <dgm:pt modelId="{7852DCDD-C5F2-4C59-B577-DAA56E781D28}" type="parTrans" cxnId="{4FBA7843-6E47-4155-871E-12ACD4CB5154}">
      <dgm:prSet/>
      <dgm:spPr/>
      <dgm:t>
        <a:bodyPr/>
        <a:lstStyle/>
        <a:p>
          <a:endParaRPr lang="en-IN"/>
        </a:p>
      </dgm:t>
    </dgm:pt>
    <dgm:pt modelId="{AE81AF49-D775-49C0-9F2B-4D362766284F}" type="sibTrans" cxnId="{4FBA7843-6E47-4155-871E-12ACD4CB5154}">
      <dgm:prSet/>
      <dgm:spPr/>
      <dgm:t>
        <a:bodyPr/>
        <a:lstStyle/>
        <a:p>
          <a:endParaRPr lang="en-IN"/>
        </a:p>
      </dgm:t>
    </dgm:pt>
    <dgm:pt modelId="{4A3A1B82-446A-4FC9-AF5C-C13A3FF8D0DE}">
      <dgm:prSet/>
      <dgm:spPr/>
      <dgm:t>
        <a:bodyPr/>
        <a:lstStyle/>
        <a:p>
          <a:r>
            <a:rPr lang="en-US" dirty="0"/>
            <a:t>&lt;h1&gt;</a:t>
          </a:r>
          <a:endParaRPr lang="en-IN" dirty="0"/>
        </a:p>
      </dgm:t>
    </dgm:pt>
    <dgm:pt modelId="{6E4D94AB-7FD0-4D9F-BD61-B8B34A193058}" type="parTrans" cxnId="{72C700C2-2A52-4083-9AF2-CD9167DACBD0}">
      <dgm:prSet/>
      <dgm:spPr/>
      <dgm:t>
        <a:bodyPr/>
        <a:lstStyle/>
        <a:p>
          <a:endParaRPr lang="en-IN"/>
        </a:p>
      </dgm:t>
    </dgm:pt>
    <dgm:pt modelId="{8BA1E5C3-319A-4EA9-A42D-48FD0128B186}" type="sibTrans" cxnId="{72C700C2-2A52-4083-9AF2-CD9167DACBD0}">
      <dgm:prSet/>
      <dgm:spPr/>
      <dgm:t>
        <a:bodyPr/>
        <a:lstStyle/>
        <a:p>
          <a:endParaRPr lang="en-IN"/>
        </a:p>
      </dgm:t>
    </dgm:pt>
    <dgm:pt modelId="{A0949D6E-14F4-4DAA-8545-9876AA28A233}">
      <dgm:prSet/>
      <dgm:spPr/>
      <dgm:t>
        <a:bodyPr/>
        <a:lstStyle/>
        <a:p>
          <a:r>
            <a:rPr lang="en-US" dirty="0"/>
            <a:t>&lt;p&gt;</a:t>
          </a:r>
          <a:endParaRPr lang="en-IN" dirty="0"/>
        </a:p>
      </dgm:t>
    </dgm:pt>
    <dgm:pt modelId="{BC03495D-2EFC-4D89-AAE2-FBD0000436EB}" type="parTrans" cxnId="{6DA7BD90-3700-465D-B207-5C2A4C895585}">
      <dgm:prSet/>
      <dgm:spPr/>
      <dgm:t>
        <a:bodyPr/>
        <a:lstStyle/>
        <a:p>
          <a:endParaRPr lang="en-IN"/>
        </a:p>
      </dgm:t>
    </dgm:pt>
    <dgm:pt modelId="{A76AF400-88EA-453D-9B21-F085D5B51C3B}" type="sibTrans" cxnId="{6DA7BD90-3700-465D-B207-5C2A4C895585}">
      <dgm:prSet/>
      <dgm:spPr/>
      <dgm:t>
        <a:bodyPr/>
        <a:lstStyle/>
        <a:p>
          <a:endParaRPr lang="en-IN"/>
        </a:p>
      </dgm:t>
    </dgm:pt>
    <dgm:pt modelId="{D43B7072-6DF6-4843-838C-0B94A63C49BB}">
      <dgm:prSet/>
      <dgm:spPr/>
      <dgm:t>
        <a:bodyPr/>
        <a:lstStyle/>
        <a:p>
          <a:r>
            <a:rPr lang="en-US" dirty="0"/>
            <a:t>&lt;meta&gt;</a:t>
          </a:r>
          <a:endParaRPr lang="en-IN" dirty="0"/>
        </a:p>
      </dgm:t>
    </dgm:pt>
    <dgm:pt modelId="{A82FF599-6B69-46E4-8EB1-015430A5E10C}" type="parTrans" cxnId="{22AE0354-6F30-4191-A358-5D840EF192A6}">
      <dgm:prSet/>
      <dgm:spPr/>
      <dgm:t>
        <a:bodyPr/>
        <a:lstStyle/>
        <a:p>
          <a:endParaRPr lang="en-IN"/>
        </a:p>
      </dgm:t>
    </dgm:pt>
    <dgm:pt modelId="{677E5BCF-5DC2-44C8-96B7-DB82D07B1782}" type="sibTrans" cxnId="{22AE0354-6F30-4191-A358-5D840EF192A6}">
      <dgm:prSet/>
      <dgm:spPr/>
      <dgm:t>
        <a:bodyPr/>
        <a:lstStyle/>
        <a:p>
          <a:endParaRPr lang="en-IN"/>
        </a:p>
      </dgm:t>
    </dgm:pt>
    <dgm:pt modelId="{EA72FB53-D03F-435A-AA9D-A69AEFC3EA14}">
      <dgm:prSet/>
      <dgm:spPr/>
      <dgm:t>
        <a:bodyPr/>
        <a:lstStyle/>
        <a:p>
          <a:r>
            <a:rPr lang="en-US" dirty="0"/>
            <a:t>Attribute “id”</a:t>
          </a:r>
          <a:endParaRPr lang="en-IN" dirty="0"/>
        </a:p>
      </dgm:t>
    </dgm:pt>
    <dgm:pt modelId="{C0C0AF9A-9E47-46C1-A00A-36ED741E37E6}" type="parTrans" cxnId="{C2EDE6F1-F4B0-47A3-BE76-13D4459E3663}">
      <dgm:prSet/>
      <dgm:spPr/>
      <dgm:t>
        <a:bodyPr/>
        <a:lstStyle/>
        <a:p>
          <a:endParaRPr lang="en-IN"/>
        </a:p>
      </dgm:t>
    </dgm:pt>
    <dgm:pt modelId="{D3602BAF-9797-4E4C-B344-CC001A16D7DB}" type="sibTrans" cxnId="{C2EDE6F1-F4B0-47A3-BE76-13D4459E3663}">
      <dgm:prSet/>
      <dgm:spPr/>
      <dgm:t>
        <a:bodyPr/>
        <a:lstStyle/>
        <a:p>
          <a:endParaRPr lang="en-IN"/>
        </a:p>
      </dgm:t>
    </dgm:pt>
    <dgm:pt modelId="{DD75043E-379F-43DA-ABEA-A5948167850F}" type="pres">
      <dgm:prSet presAssocID="{54F824BF-CCC2-4B48-97BE-AC30840A7A35}" presName="hierChild1" presStyleCnt="0">
        <dgm:presLayoutVars>
          <dgm:orgChart val="1"/>
          <dgm:chPref val="1"/>
          <dgm:dir/>
          <dgm:animOne val="branch"/>
          <dgm:animLvl val="lvl"/>
          <dgm:resizeHandles/>
        </dgm:presLayoutVars>
      </dgm:prSet>
      <dgm:spPr/>
    </dgm:pt>
    <dgm:pt modelId="{40473767-1813-4B92-9FA0-B8532A29F689}" type="pres">
      <dgm:prSet presAssocID="{D1D7CF9E-CFB5-4559-89B0-118F8E00ECDF}" presName="hierRoot1" presStyleCnt="0">
        <dgm:presLayoutVars>
          <dgm:hierBranch val="init"/>
        </dgm:presLayoutVars>
      </dgm:prSet>
      <dgm:spPr/>
    </dgm:pt>
    <dgm:pt modelId="{754C8D44-2499-42A8-8B2E-847281F92E88}" type="pres">
      <dgm:prSet presAssocID="{D1D7CF9E-CFB5-4559-89B0-118F8E00ECDF}" presName="rootComposite1" presStyleCnt="0"/>
      <dgm:spPr/>
    </dgm:pt>
    <dgm:pt modelId="{B90EE6F3-4A0C-4918-AA94-C1141B517236}" type="pres">
      <dgm:prSet presAssocID="{D1D7CF9E-CFB5-4559-89B0-118F8E00ECDF}" presName="rootText1" presStyleLbl="node0" presStyleIdx="0" presStyleCnt="1">
        <dgm:presLayoutVars>
          <dgm:chPref val="3"/>
        </dgm:presLayoutVars>
      </dgm:prSet>
      <dgm:spPr/>
    </dgm:pt>
    <dgm:pt modelId="{BE7BB075-B027-4C3A-B7FA-A165E41386F5}" type="pres">
      <dgm:prSet presAssocID="{D1D7CF9E-CFB5-4559-89B0-118F8E00ECDF}" presName="rootConnector1" presStyleLbl="node1" presStyleIdx="0" presStyleCnt="0"/>
      <dgm:spPr/>
    </dgm:pt>
    <dgm:pt modelId="{72509C66-806B-4807-925B-6C4752D5B75A}" type="pres">
      <dgm:prSet presAssocID="{D1D7CF9E-CFB5-4559-89B0-118F8E00ECDF}" presName="hierChild2" presStyleCnt="0"/>
      <dgm:spPr/>
    </dgm:pt>
    <dgm:pt modelId="{0B5413BB-B626-4721-B0E8-46C3267D086D}" type="pres">
      <dgm:prSet presAssocID="{4AE34980-44EA-4F2B-AA1D-81A9C56ED2BD}" presName="Name37" presStyleLbl="parChTrans1D2" presStyleIdx="0" presStyleCnt="2"/>
      <dgm:spPr/>
    </dgm:pt>
    <dgm:pt modelId="{22BDA3E0-86D6-479D-B2A1-C0D24AE9C304}" type="pres">
      <dgm:prSet presAssocID="{4CDE1430-13F5-4C35-B534-49AAA082B075}" presName="hierRoot2" presStyleCnt="0">
        <dgm:presLayoutVars>
          <dgm:hierBranch val="init"/>
        </dgm:presLayoutVars>
      </dgm:prSet>
      <dgm:spPr/>
    </dgm:pt>
    <dgm:pt modelId="{C038CF9C-D484-4924-83D6-27844DE1BD92}" type="pres">
      <dgm:prSet presAssocID="{4CDE1430-13F5-4C35-B534-49AAA082B075}" presName="rootComposite" presStyleCnt="0"/>
      <dgm:spPr/>
    </dgm:pt>
    <dgm:pt modelId="{5593C6DC-A062-4558-B6C4-213583E0867F}" type="pres">
      <dgm:prSet presAssocID="{4CDE1430-13F5-4C35-B534-49AAA082B075}" presName="rootText" presStyleLbl="node2" presStyleIdx="0" presStyleCnt="2">
        <dgm:presLayoutVars>
          <dgm:chPref val="3"/>
        </dgm:presLayoutVars>
      </dgm:prSet>
      <dgm:spPr/>
    </dgm:pt>
    <dgm:pt modelId="{2C2B8BE4-8D24-4252-BA00-32B6B58865D0}" type="pres">
      <dgm:prSet presAssocID="{4CDE1430-13F5-4C35-B534-49AAA082B075}" presName="rootConnector" presStyleLbl="node2" presStyleIdx="0" presStyleCnt="2"/>
      <dgm:spPr/>
    </dgm:pt>
    <dgm:pt modelId="{7ACB6F5A-0094-4E97-B8B5-8E2DAE275DD5}" type="pres">
      <dgm:prSet presAssocID="{4CDE1430-13F5-4C35-B534-49AAA082B075}" presName="hierChild4" presStyleCnt="0"/>
      <dgm:spPr/>
    </dgm:pt>
    <dgm:pt modelId="{F8D4E216-2179-4776-B656-40875C791917}" type="pres">
      <dgm:prSet presAssocID="{7852DCDD-C5F2-4C59-B577-DAA56E781D28}" presName="Name37" presStyleLbl="parChTrans1D3" presStyleIdx="0" presStyleCnt="4"/>
      <dgm:spPr/>
    </dgm:pt>
    <dgm:pt modelId="{A6876314-621C-4D9E-BBC6-CB5C7C7F119A}" type="pres">
      <dgm:prSet presAssocID="{192B15A3-7E8B-43F1-90B7-CC2C453BDF11}" presName="hierRoot2" presStyleCnt="0">
        <dgm:presLayoutVars>
          <dgm:hierBranch val="init"/>
        </dgm:presLayoutVars>
      </dgm:prSet>
      <dgm:spPr/>
    </dgm:pt>
    <dgm:pt modelId="{77B537BD-D22F-42C2-9F2A-BCAC7C4F0759}" type="pres">
      <dgm:prSet presAssocID="{192B15A3-7E8B-43F1-90B7-CC2C453BDF11}" presName="rootComposite" presStyleCnt="0"/>
      <dgm:spPr/>
    </dgm:pt>
    <dgm:pt modelId="{D193B142-ACC3-4B69-BAAC-DA31760DA371}" type="pres">
      <dgm:prSet presAssocID="{192B15A3-7E8B-43F1-90B7-CC2C453BDF11}" presName="rootText" presStyleLbl="node3" presStyleIdx="0" presStyleCnt="4">
        <dgm:presLayoutVars>
          <dgm:chPref val="3"/>
        </dgm:presLayoutVars>
      </dgm:prSet>
      <dgm:spPr/>
    </dgm:pt>
    <dgm:pt modelId="{539C1968-A5E0-416C-A07B-6120843C2686}" type="pres">
      <dgm:prSet presAssocID="{192B15A3-7E8B-43F1-90B7-CC2C453BDF11}" presName="rootConnector" presStyleLbl="node3" presStyleIdx="0" presStyleCnt="4"/>
      <dgm:spPr/>
    </dgm:pt>
    <dgm:pt modelId="{9C530CCB-F5DD-4BAD-867F-215D18700753}" type="pres">
      <dgm:prSet presAssocID="{192B15A3-7E8B-43F1-90B7-CC2C453BDF11}" presName="hierChild4" presStyleCnt="0"/>
      <dgm:spPr/>
    </dgm:pt>
    <dgm:pt modelId="{0030069A-BE3E-4134-9AAE-73F9054320D6}" type="pres">
      <dgm:prSet presAssocID="{192B15A3-7E8B-43F1-90B7-CC2C453BDF11}" presName="hierChild5" presStyleCnt="0"/>
      <dgm:spPr/>
    </dgm:pt>
    <dgm:pt modelId="{D2274D56-3DE1-4770-BAFC-E99CD4AF83E3}" type="pres">
      <dgm:prSet presAssocID="{A82FF599-6B69-46E4-8EB1-015430A5E10C}" presName="Name37" presStyleLbl="parChTrans1D3" presStyleIdx="1" presStyleCnt="4"/>
      <dgm:spPr/>
    </dgm:pt>
    <dgm:pt modelId="{CA259A5C-E534-4A9A-AA6B-F8A18F83429A}" type="pres">
      <dgm:prSet presAssocID="{D43B7072-6DF6-4843-838C-0B94A63C49BB}" presName="hierRoot2" presStyleCnt="0">
        <dgm:presLayoutVars>
          <dgm:hierBranch val="init"/>
        </dgm:presLayoutVars>
      </dgm:prSet>
      <dgm:spPr/>
    </dgm:pt>
    <dgm:pt modelId="{C6C0B566-2AD5-46A9-B81B-BD8D319994A9}" type="pres">
      <dgm:prSet presAssocID="{D43B7072-6DF6-4843-838C-0B94A63C49BB}" presName="rootComposite" presStyleCnt="0"/>
      <dgm:spPr/>
    </dgm:pt>
    <dgm:pt modelId="{3642F66B-EE58-40AF-B5BD-02C43CA39F18}" type="pres">
      <dgm:prSet presAssocID="{D43B7072-6DF6-4843-838C-0B94A63C49BB}" presName="rootText" presStyleLbl="node3" presStyleIdx="1" presStyleCnt="4">
        <dgm:presLayoutVars>
          <dgm:chPref val="3"/>
        </dgm:presLayoutVars>
      </dgm:prSet>
      <dgm:spPr/>
    </dgm:pt>
    <dgm:pt modelId="{FE25F40D-6700-46E7-90AA-D6AA16F5B908}" type="pres">
      <dgm:prSet presAssocID="{D43B7072-6DF6-4843-838C-0B94A63C49BB}" presName="rootConnector" presStyleLbl="node3" presStyleIdx="1" presStyleCnt="4"/>
      <dgm:spPr/>
    </dgm:pt>
    <dgm:pt modelId="{7667CD05-AD8E-483E-A6B7-202D9B4DD444}" type="pres">
      <dgm:prSet presAssocID="{D43B7072-6DF6-4843-838C-0B94A63C49BB}" presName="hierChild4" presStyleCnt="0"/>
      <dgm:spPr/>
    </dgm:pt>
    <dgm:pt modelId="{9644EA29-A579-40F9-A7C4-D519DB0756F1}" type="pres">
      <dgm:prSet presAssocID="{D43B7072-6DF6-4843-838C-0B94A63C49BB}" presName="hierChild5" presStyleCnt="0"/>
      <dgm:spPr/>
    </dgm:pt>
    <dgm:pt modelId="{7146DEFD-18C0-4353-81AC-7FE632198894}" type="pres">
      <dgm:prSet presAssocID="{4CDE1430-13F5-4C35-B534-49AAA082B075}" presName="hierChild5" presStyleCnt="0"/>
      <dgm:spPr/>
    </dgm:pt>
    <dgm:pt modelId="{32902983-BBC7-49F6-8BD7-5F3D8B510AAE}" type="pres">
      <dgm:prSet presAssocID="{9A93AD42-1FED-477E-87C8-93A22A54A302}" presName="Name37" presStyleLbl="parChTrans1D2" presStyleIdx="1" presStyleCnt="2"/>
      <dgm:spPr/>
    </dgm:pt>
    <dgm:pt modelId="{DDEF70AC-25C5-4B86-A8A2-4697FDE99676}" type="pres">
      <dgm:prSet presAssocID="{16574EEF-86BF-4C1F-91AE-B8C50C0310E2}" presName="hierRoot2" presStyleCnt="0">
        <dgm:presLayoutVars>
          <dgm:hierBranch val="init"/>
        </dgm:presLayoutVars>
      </dgm:prSet>
      <dgm:spPr/>
    </dgm:pt>
    <dgm:pt modelId="{12A3A6C7-3603-449C-B3A6-2D757B35F88B}" type="pres">
      <dgm:prSet presAssocID="{16574EEF-86BF-4C1F-91AE-B8C50C0310E2}" presName="rootComposite" presStyleCnt="0"/>
      <dgm:spPr/>
    </dgm:pt>
    <dgm:pt modelId="{B8767261-F523-4C79-8F0D-BF28D193F193}" type="pres">
      <dgm:prSet presAssocID="{16574EEF-86BF-4C1F-91AE-B8C50C0310E2}" presName="rootText" presStyleLbl="node2" presStyleIdx="1" presStyleCnt="2">
        <dgm:presLayoutVars>
          <dgm:chPref val="3"/>
        </dgm:presLayoutVars>
      </dgm:prSet>
      <dgm:spPr/>
    </dgm:pt>
    <dgm:pt modelId="{AC84AF40-51C7-496E-A6D0-39981EDE64C2}" type="pres">
      <dgm:prSet presAssocID="{16574EEF-86BF-4C1F-91AE-B8C50C0310E2}" presName="rootConnector" presStyleLbl="node2" presStyleIdx="1" presStyleCnt="2"/>
      <dgm:spPr/>
    </dgm:pt>
    <dgm:pt modelId="{1C46075B-DD18-4899-99A4-EA7C9AD91B2E}" type="pres">
      <dgm:prSet presAssocID="{16574EEF-86BF-4C1F-91AE-B8C50C0310E2}" presName="hierChild4" presStyleCnt="0"/>
      <dgm:spPr/>
    </dgm:pt>
    <dgm:pt modelId="{94867763-B2EE-4416-9AC0-E32DD9BF7818}" type="pres">
      <dgm:prSet presAssocID="{6E4D94AB-7FD0-4D9F-BD61-B8B34A193058}" presName="Name37" presStyleLbl="parChTrans1D3" presStyleIdx="2" presStyleCnt="4"/>
      <dgm:spPr/>
    </dgm:pt>
    <dgm:pt modelId="{4440C8C5-BEE7-4196-8612-5AA0A029FED2}" type="pres">
      <dgm:prSet presAssocID="{4A3A1B82-446A-4FC9-AF5C-C13A3FF8D0DE}" presName="hierRoot2" presStyleCnt="0">
        <dgm:presLayoutVars>
          <dgm:hierBranch val="init"/>
        </dgm:presLayoutVars>
      </dgm:prSet>
      <dgm:spPr/>
    </dgm:pt>
    <dgm:pt modelId="{24ABA660-FC26-42FF-BC52-E5C3A839398F}" type="pres">
      <dgm:prSet presAssocID="{4A3A1B82-446A-4FC9-AF5C-C13A3FF8D0DE}" presName="rootComposite" presStyleCnt="0"/>
      <dgm:spPr/>
    </dgm:pt>
    <dgm:pt modelId="{2B7574B1-8797-4594-994B-631339053B58}" type="pres">
      <dgm:prSet presAssocID="{4A3A1B82-446A-4FC9-AF5C-C13A3FF8D0DE}" presName="rootText" presStyleLbl="node3" presStyleIdx="2" presStyleCnt="4">
        <dgm:presLayoutVars>
          <dgm:chPref val="3"/>
        </dgm:presLayoutVars>
      </dgm:prSet>
      <dgm:spPr/>
    </dgm:pt>
    <dgm:pt modelId="{0CCDDB8C-EE2B-419F-B047-49FC8D825BA3}" type="pres">
      <dgm:prSet presAssocID="{4A3A1B82-446A-4FC9-AF5C-C13A3FF8D0DE}" presName="rootConnector" presStyleLbl="node3" presStyleIdx="2" presStyleCnt="4"/>
      <dgm:spPr/>
    </dgm:pt>
    <dgm:pt modelId="{A68B5A77-12BF-4E85-9D2F-0B0FE2AE5D5A}" type="pres">
      <dgm:prSet presAssocID="{4A3A1B82-446A-4FC9-AF5C-C13A3FF8D0DE}" presName="hierChild4" presStyleCnt="0"/>
      <dgm:spPr/>
    </dgm:pt>
    <dgm:pt modelId="{0B69727F-453A-4606-BE73-DC201E789CF6}" type="pres">
      <dgm:prSet presAssocID="{4A3A1B82-446A-4FC9-AF5C-C13A3FF8D0DE}" presName="hierChild5" presStyleCnt="0"/>
      <dgm:spPr/>
    </dgm:pt>
    <dgm:pt modelId="{86C3D2AD-5D2C-4E33-A7C6-1AC1E1B4EA3C}" type="pres">
      <dgm:prSet presAssocID="{BC03495D-2EFC-4D89-AAE2-FBD0000436EB}" presName="Name37" presStyleLbl="parChTrans1D3" presStyleIdx="3" presStyleCnt="4"/>
      <dgm:spPr/>
    </dgm:pt>
    <dgm:pt modelId="{C020EBD6-01CC-4057-9528-B880F5FD8166}" type="pres">
      <dgm:prSet presAssocID="{A0949D6E-14F4-4DAA-8545-9876AA28A233}" presName="hierRoot2" presStyleCnt="0">
        <dgm:presLayoutVars>
          <dgm:hierBranch val="init"/>
        </dgm:presLayoutVars>
      </dgm:prSet>
      <dgm:spPr/>
    </dgm:pt>
    <dgm:pt modelId="{22820CCD-532C-4896-AD11-4E8AA58D27CC}" type="pres">
      <dgm:prSet presAssocID="{A0949D6E-14F4-4DAA-8545-9876AA28A233}" presName="rootComposite" presStyleCnt="0"/>
      <dgm:spPr/>
    </dgm:pt>
    <dgm:pt modelId="{10A38588-95BA-4A6C-A1D7-4B1361898EEC}" type="pres">
      <dgm:prSet presAssocID="{A0949D6E-14F4-4DAA-8545-9876AA28A233}" presName="rootText" presStyleLbl="node3" presStyleIdx="3" presStyleCnt="4">
        <dgm:presLayoutVars>
          <dgm:chPref val="3"/>
        </dgm:presLayoutVars>
      </dgm:prSet>
      <dgm:spPr/>
    </dgm:pt>
    <dgm:pt modelId="{734E0B40-9DCF-4C36-ADBE-FB4166033C37}" type="pres">
      <dgm:prSet presAssocID="{A0949D6E-14F4-4DAA-8545-9876AA28A233}" presName="rootConnector" presStyleLbl="node3" presStyleIdx="3" presStyleCnt="4"/>
      <dgm:spPr/>
    </dgm:pt>
    <dgm:pt modelId="{AB0509C6-F557-470F-A840-0646F57AC96C}" type="pres">
      <dgm:prSet presAssocID="{A0949D6E-14F4-4DAA-8545-9876AA28A233}" presName="hierChild4" presStyleCnt="0"/>
      <dgm:spPr/>
    </dgm:pt>
    <dgm:pt modelId="{C6570656-EDFB-433D-9216-4CA337FE7D9F}" type="pres">
      <dgm:prSet presAssocID="{C0C0AF9A-9E47-46C1-A00A-36ED741E37E6}" presName="Name37" presStyleLbl="parChTrans1D4" presStyleIdx="0" presStyleCnt="1"/>
      <dgm:spPr/>
    </dgm:pt>
    <dgm:pt modelId="{BA856A18-7948-4CFC-8009-771F7B379B11}" type="pres">
      <dgm:prSet presAssocID="{EA72FB53-D03F-435A-AA9D-A69AEFC3EA14}" presName="hierRoot2" presStyleCnt="0">
        <dgm:presLayoutVars>
          <dgm:hierBranch val="init"/>
        </dgm:presLayoutVars>
      </dgm:prSet>
      <dgm:spPr/>
    </dgm:pt>
    <dgm:pt modelId="{117FBC87-8CAE-4670-A7DE-3CBFE49A29DE}" type="pres">
      <dgm:prSet presAssocID="{EA72FB53-D03F-435A-AA9D-A69AEFC3EA14}" presName="rootComposite" presStyleCnt="0"/>
      <dgm:spPr/>
    </dgm:pt>
    <dgm:pt modelId="{C1875AAA-4F5F-425A-8CB9-885DD41BE9B2}" type="pres">
      <dgm:prSet presAssocID="{EA72FB53-D03F-435A-AA9D-A69AEFC3EA14}" presName="rootText" presStyleLbl="node4" presStyleIdx="0" presStyleCnt="1" custLinFactNeighborX="24811" custLinFactNeighborY="-27966">
        <dgm:presLayoutVars>
          <dgm:chPref val="3"/>
        </dgm:presLayoutVars>
      </dgm:prSet>
      <dgm:spPr/>
    </dgm:pt>
    <dgm:pt modelId="{64B53B71-8709-4180-B680-B0676A680540}" type="pres">
      <dgm:prSet presAssocID="{EA72FB53-D03F-435A-AA9D-A69AEFC3EA14}" presName="rootConnector" presStyleLbl="node4" presStyleIdx="0" presStyleCnt="1"/>
      <dgm:spPr/>
    </dgm:pt>
    <dgm:pt modelId="{1544172A-1456-47F2-8E0C-04FE56794261}" type="pres">
      <dgm:prSet presAssocID="{EA72FB53-D03F-435A-AA9D-A69AEFC3EA14}" presName="hierChild4" presStyleCnt="0"/>
      <dgm:spPr/>
    </dgm:pt>
    <dgm:pt modelId="{A4974BF2-E0ED-409A-9E85-F80EAA0D0A52}" type="pres">
      <dgm:prSet presAssocID="{EA72FB53-D03F-435A-AA9D-A69AEFC3EA14}" presName="hierChild5" presStyleCnt="0"/>
      <dgm:spPr/>
    </dgm:pt>
    <dgm:pt modelId="{ED6B5A33-3877-4DC4-910B-E57DC65C005A}" type="pres">
      <dgm:prSet presAssocID="{A0949D6E-14F4-4DAA-8545-9876AA28A233}" presName="hierChild5" presStyleCnt="0"/>
      <dgm:spPr/>
    </dgm:pt>
    <dgm:pt modelId="{092FD0B5-0ED9-4049-AFC8-5BC85BA8832B}" type="pres">
      <dgm:prSet presAssocID="{16574EEF-86BF-4C1F-91AE-B8C50C0310E2}" presName="hierChild5" presStyleCnt="0"/>
      <dgm:spPr/>
    </dgm:pt>
    <dgm:pt modelId="{491EC60F-33C6-4A37-B27E-CD63A789368A}" type="pres">
      <dgm:prSet presAssocID="{D1D7CF9E-CFB5-4559-89B0-118F8E00ECDF}" presName="hierChild3" presStyleCnt="0"/>
      <dgm:spPr/>
    </dgm:pt>
  </dgm:ptLst>
  <dgm:cxnLst>
    <dgm:cxn modelId="{2806C006-2314-42F7-8444-2AACA4D12E6E}" type="presOf" srcId="{16574EEF-86BF-4C1F-91AE-B8C50C0310E2}" destId="{AC84AF40-51C7-496E-A6D0-39981EDE64C2}" srcOrd="1" destOrd="0" presId="urn:microsoft.com/office/officeart/2005/8/layout/orgChart1"/>
    <dgm:cxn modelId="{FA19930E-84F6-4A94-9C7C-D65AA99A1EA4}" type="presOf" srcId="{A0949D6E-14F4-4DAA-8545-9876AA28A233}" destId="{10A38588-95BA-4A6C-A1D7-4B1361898EEC}" srcOrd="0" destOrd="0" presId="urn:microsoft.com/office/officeart/2005/8/layout/orgChart1"/>
    <dgm:cxn modelId="{1AB47919-8123-49F2-87A6-DF9F00F96B5D}" srcId="{D1D7CF9E-CFB5-4559-89B0-118F8E00ECDF}" destId="{16574EEF-86BF-4C1F-91AE-B8C50C0310E2}" srcOrd="1" destOrd="0" parTransId="{9A93AD42-1FED-477E-87C8-93A22A54A302}" sibTransId="{599D0B7D-1717-4C5C-9921-8193858332B6}"/>
    <dgm:cxn modelId="{5F4E8D31-6FF1-4EF2-819D-654701AE496A}" type="presOf" srcId="{EA72FB53-D03F-435A-AA9D-A69AEFC3EA14}" destId="{64B53B71-8709-4180-B680-B0676A680540}" srcOrd="1" destOrd="0" presId="urn:microsoft.com/office/officeart/2005/8/layout/orgChart1"/>
    <dgm:cxn modelId="{F62DC733-CD42-4FC6-B5AF-07FAFCC6FE8B}" type="presOf" srcId="{4A3A1B82-446A-4FC9-AF5C-C13A3FF8D0DE}" destId="{2B7574B1-8797-4594-994B-631339053B58}" srcOrd="0" destOrd="0" presId="urn:microsoft.com/office/officeart/2005/8/layout/orgChart1"/>
    <dgm:cxn modelId="{9262A33D-DE1E-4031-883F-EA4172A54B81}" type="presOf" srcId="{D43B7072-6DF6-4843-838C-0B94A63C49BB}" destId="{FE25F40D-6700-46E7-90AA-D6AA16F5B908}" srcOrd="1" destOrd="0" presId="urn:microsoft.com/office/officeart/2005/8/layout/orgChart1"/>
    <dgm:cxn modelId="{D6D04040-2190-4D49-9C9A-CAD0A6D3E59F}" type="presOf" srcId="{192B15A3-7E8B-43F1-90B7-CC2C453BDF11}" destId="{539C1968-A5E0-416C-A07B-6120843C2686}" srcOrd="1" destOrd="0" presId="urn:microsoft.com/office/officeart/2005/8/layout/orgChart1"/>
    <dgm:cxn modelId="{664C285C-F610-40A7-8A5D-18FC87FF0513}" type="presOf" srcId="{A0949D6E-14F4-4DAA-8545-9876AA28A233}" destId="{734E0B40-9DCF-4C36-ADBE-FB4166033C37}" srcOrd="1" destOrd="0" presId="urn:microsoft.com/office/officeart/2005/8/layout/orgChart1"/>
    <dgm:cxn modelId="{4FBA7843-6E47-4155-871E-12ACD4CB5154}" srcId="{4CDE1430-13F5-4C35-B534-49AAA082B075}" destId="{192B15A3-7E8B-43F1-90B7-CC2C453BDF11}" srcOrd="0" destOrd="0" parTransId="{7852DCDD-C5F2-4C59-B577-DAA56E781D28}" sibTransId="{AE81AF49-D775-49C0-9F2B-4D362766284F}"/>
    <dgm:cxn modelId="{9F4A2E65-8596-4F71-8E32-A2972380B91B}" type="presOf" srcId="{16574EEF-86BF-4C1F-91AE-B8C50C0310E2}" destId="{B8767261-F523-4C79-8F0D-BF28D193F193}" srcOrd="0" destOrd="0" presId="urn:microsoft.com/office/officeart/2005/8/layout/orgChart1"/>
    <dgm:cxn modelId="{98A5A54B-0FD9-4F89-9C95-B4DDCFF14BF0}" type="presOf" srcId="{D1D7CF9E-CFB5-4559-89B0-118F8E00ECDF}" destId="{BE7BB075-B027-4C3A-B7FA-A165E41386F5}" srcOrd="1" destOrd="0" presId="urn:microsoft.com/office/officeart/2005/8/layout/orgChart1"/>
    <dgm:cxn modelId="{2103FB4C-CC5B-464A-9FDB-9C0D00B71D55}" type="presOf" srcId="{EA72FB53-D03F-435A-AA9D-A69AEFC3EA14}" destId="{C1875AAA-4F5F-425A-8CB9-885DD41BE9B2}" srcOrd="0" destOrd="0" presId="urn:microsoft.com/office/officeart/2005/8/layout/orgChart1"/>
    <dgm:cxn modelId="{94B48B6D-BE46-42A5-BB7D-3746D8170603}" srcId="{54F824BF-CCC2-4B48-97BE-AC30840A7A35}" destId="{D1D7CF9E-CFB5-4559-89B0-118F8E00ECDF}" srcOrd="0" destOrd="0" parTransId="{400706B7-D23B-4B9E-95DE-7BB6B6168A22}" sibTransId="{B962D776-910D-41CD-8AE2-674790AB2C41}"/>
    <dgm:cxn modelId="{2E94CC6E-C20E-4D75-A67C-89C0010F7E9E}" type="presOf" srcId="{9A93AD42-1FED-477E-87C8-93A22A54A302}" destId="{32902983-BBC7-49F6-8BD7-5F3D8B510AAE}" srcOrd="0" destOrd="0" presId="urn:microsoft.com/office/officeart/2005/8/layout/orgChart1"/>
    <dgm:cxn modelId="{75D64D52-C7F8-48E5-ABC3-DD538379DDCD}" srcId="{D1D7CF9E-CFB5-4559-89B0-118F8E00ECDF}" destId="{4CDE1430-13F5-4C35-B534-49AAA082B075}" srcOrd="0" destOrd="0" parTransId="{4AE34980-44EA-4F2B-AA1D-81A9C56ED2BD}" sibTransId="{A786ED76-C5AB-4EF2-806D-2E71FDA92709}"/>
    <dgm:cxn modelId="{22AE0354-6F30-4191-A358-5D840EF192A6}" srcId="{4CDE1430-13F5-4C35-B534-49AAA082B075}" destId="{D43B7072-6DF6-4843-838C-0B94A63C49BB}" srcOrd="1" destOrd="0" parTransId="{A82FF599-6B69-46E4-8EB1-015430A5E10C}" sibTransId="{677E5BCF-5DC2-44C8-96B7-DB82D07B1782}"/>
    <dgm:cxn modelId="{6DA7BD90-3700-465D-B207-5C2A4C895585}" srcId="{16574EEF-86BF-4C1F-91AE-B8C50C0310E2}" destId="{A0949D6E-14F4-4DAA-8545-9876AA28A233}" srcOrd="1" destOrd="0" parTransId="{BC03495D-2EFC-4D89-AAE2-FBD0000436EB}" sibTransId="{A76AF400-88EA-453D-9B21-F085D5B51C3B}"/>
    <dgm:cxn modelId="{FAF1229C-96FB-413B-B733-491766E3C59E}" type="presOf" srcId="{D1D7CF9E-CFB5-4559-89B0-118F8E00ECDF}" destId="{B90EE6F3-4A0C-4918-AA94-C1141B517236}" srcOrd="0" destOrd="0" presId="urn:microsoft.com/office/officeart/2005/8/layout/orgChart1"/>
    <dgm:cxn modelId="{1EC1E1A4-22FD-4A52-9350-EE1D458D107F}" type="presOf" srcId="{BC03495D-2EFC-4D89-AAE2-FBD0000436EB}" destId="{86C3D2AD-5D2C-4E33-A7C6-1AC1E1B4EA3C}" srcOrd="0" destOrd="0" presId="urn:microsoft.com/office/officeart/2005/8/layout/orgChart1"/>
    <dgm:cxn modelId="{F1FB6FAB-B05F-44ED-921C-2220209F0310}" type="presOf" srcId="{A82FF599-6B69-46E4-8EB1-015430A5E10C}" destId="{D2274D56-3DE1-4770-BAFC-E99CD4AF83E3}" srcOrd="0" destOrd="0" presId="urn:microsoft.com/office/officeart/2005/8/layout/orgChart1"/>
    <dgm:cxn modelId="{071AFAAE-1E66-40E7-BABB-B1B51FAFB9F5}" type="presOf" srcId="{7852DCDD-C5F2-4C59-B577-DAA56E781D28}" destId="{F8D4E216-2179-4776-B656-40875C791917}" srcOrd="0" destOrd="0" presId="urn:microsoft.com/office/officeart/2005/8/layout/orgChart1"/>
    <dgm:cxn modelId="{75116EB1-CF0B-4679-8D46-9A91A65F0252}" type="presOf" srcId="{4A3A1B82-446A-4FC9-AF5C-C13A3FF8D0DE}" destId="{0CCDDB8C-EE2B-419F-B047-49FC8D825BA3}" srcOrd="1" destOrd="0" presId="urn:microsoft.com/office/officeart/2005/8/layout/orgChart1"/>
    <dgm:cxn modelId="{ECC829B7-9C0B-4A36-8E00-7E172C062D0A}" type="presOf" srcId="{6E4D94AB-7FD0-4D9F-BD61-B8B34A193058}" destId="{94867763-B2EE-4416-9AC0-E32DD9BF7818}" srcOrd="0" destOrd="0" presId="urn:microsoft.com/office/officeart/2005/8/layout/orgChart1"/>
    <dgm:cxn modelId="{C5342FBF-F551-450E-9F84-B2E02D57509F}" type="presOf" srcId="{192B15A3-7E8B-43F1-90B7-CC2C453BDF11}" destId="{D193B142-ACC3-4B69-BAAC-DA31760DA371}" srcOrd="0" destOrd="0" presId="urn:microsoft.com/office/officeart/2005/8/layout/orgChart1"/>
    <dgm:cxn modelId="{2A3C49C1-BA2F-442C-AC51-2EE6F17C24CE}" type="presOf" srcId="{54F824BF-CCC2-4B48-97BE-AC30840A7A35}" destId="{DD75043E-379F-43DA-ABEA-A5948167850F}" srcOrd="0" destOrd="0" presId="urn:microsoft.com/office/officeart/2005/8/layout/orgChart1"/>
    <dgm:cxn modelId="{72C700C2-2A52-4083-9AF2-CD9167DACBD0}" srcId="{16574EEF-86BF-4C1F-91AE-B8C50C0310E2}" destId="{4A3A1B82-446A-4FC9-AF5C-C13A3FF8D0DE}" srcOrd="0" destOrd="0" parTransId="{6E4D94AB-7FD0-4D9F-BD61-B8B34A193058}" sibTransId="{8BA1E5C3-319A-4EA9-A42D-48FD0128B186}"/>
    <dgm:cxn modelId="{10448BC4-7A47-4B6F-8B29-85ABBF6CE0F4}" type="presOf" srcId="{4CDE1430-13F5-4C35-B534-49AAA082B075}" destId="{2C2B8BE4-8D24-4252-BA00-32B6B58865D0}" srcOrd="1" destOrd="0" presId="urn:microsoft.com/office/officeart/2005/8/layout/orgChart1"/>
    <dgm:cxn modelId="{F8124FDB-3767-412F-B428-B499EE228CE9}" type="presOf" srcId="{4AE34980-44EA-4F2B-AA1D-81A9C56ED2BD}" destId="{0B5413BB-B626-4721-B0E8-46C3267D086D}" srcOrd="0" destOrd="0" presId="urn:microsoft.com/office/officeart/2005/8/layout/orgChart1"/>
    <dgm:cxn modelId="{316D5DE1-4435-4EFA-A705-F6B7550EC883}" type="presOf" srcId="{C0C0AF9A-9E47-46C1-A00A-36ED741E37E6}" destId="{C6570656-EDFB-433D-9216-4CA337FE7D9F}" srcOrd="0" destOrd="0" presId="urn:microsoft.com/office/officeart/2005/8/layout/orgChart1"/>
    <dgm:cxn modelId="{0B0F41F0-4835-458B-82A9-BCF5649AE666}" type="presOf" srcId="{D43B7072-6DF6-4843-838C-0B94A63C49BB}" destId="{3642F66B-EE58-40AF-B5BD-02C43CA39F18}" srcOrd="0" destOrd="0" presId="urn:microsoft.com/office/officeart/2005/8/layout/orgChart1"/>
    <dgm:cxn modelId="{C2EDE6F1-F4B0-47A3-BE76-13D4459E3663}" srcId="{A0949D6E-14F4-4DAA-8545-9876AA28A233}" destId="{EA72FB53-D03F-435A-AA9D-A69AEFC3EA14}" srcOrd="0" destOrd="0" parTransId="{C0C0AF9A-9E47-46C1-A00A-36ED741E37E6}" sibTransId="{D3602BAF-9797-4E4C-B344-CC001A16D7DB}"/>
    <dgm:cxn modelId="{F26536F6-7668-4199-B5E9-A08238138F0C}" type="presOf" srcId="{4CDE1430-13F5-4C35-B534-49AAA082B075}" destId="{5593C6DC-A062-4558-B6C4-213583E0867F}" srcOrd="0" destOrd="0" presId="urn:microsoft.com/office/officeart/2005/8/layout/orgChart1"/>
    <dgm:cxn modelId="{FBE789B2-3C63-4D64-A129-B43E1B394387}" type="presParOf" srcId="{DD75043E-379F-43DA-ABEA-A5948167850F}" destId="{40473767-1813-4B92-9FA0-B8532A29F689}" srcOrd="0" destOrd="0" presId="urn:microsoft.com/office/officeart/2005/8/layout/orgChart1"/>
    <dgm:cxn modelId="{9A3176F7-6EC2-427B-8D43-49F980145066}" type="presParOf" srcId="{40473767-1813-4B92-9FA0-B8532A29F689}" destId="{754C8D44-2499-42A8-8B2E-847281F92E88}" srcOrd="0" destOrd="0" presId="urn:microsoft.com/office/officeart/2005/8/layout/orgChart1"/>
    <dgm:cxn modelId="{1D99878A-C3EA-4455-9FC1-AC095581A935}" type="presParOf" srcId="{754C8D44-2499-42A8-8B2E-847281F92E88}" destId="{B90EE6F3-4A0C-4918-AA94-C1141B517236}" srcOrd="0" destOrd="0" presId="urn:microsoft.com/office/officeart/2005/8/layout/orgChart1"/>
    <dgm:cxn modelId="{9FDB7082-A8DF-4735-867B-5BF9F003044E}" type="presParOf" srcId="{754C8D44-2499-42A8-8B2E-847281F92E88}" destId="{BE7BB075-B027-4C3A-B7FA-A165E41386F5}" srcOrd="1" destOrd="0" presId="urn:microsoft.com/office/officeart/2005/8/layout/orgChart1"/>
    <dgm:cxn modelId="{16F6CCF5-E26C-4A9C-9476-ACC300441C24}" type="presParOf" srcId="{40473767-1813-4B92-9FA0-B8532A29F689}" destId="{72509C66-806B-4807-925B-6C4752D5B75A}" srcOrd="1" destOrd="0" presId="urn:microsoft.com/office/officeart/2005/8/layout/orgChart1"/>
    <dgm:cxn modelId="{6E114212-1771-49C2-8A90-7DD1612C58D0}" type="presParOf" srcId="{72509C66-806B-4807-925B-6C4752D5B75A}" destId="{0B5413BB-B626-4721-B0E8-46C3267D086D}" srcOrd="0" destOrd="0" presId="urn:microsoft.com/office/officeart/2005/8/layout/orgChart1"/>
    <dgm:cxn modelId="{DB5746F5-F033-44A7-8DCA-E47DD377FEB5}" type="presParOf" srcId="{72509C66-806B-4807-925B-6C4752D5B75A}" destId="{22BDA3E0-86D6-479D-B2A1-C0D24AE9C304}" srcOrd="1" destOrd="0" presId="urn:microsoft.com/office/officeart/2005/8/layout/orgChart1"/>
    <dgm:cxn modelId="{E6EA6B00-A711-4B53-9A85-97C3A9CE1E29}" type="presParOf" srcId="{22BDA3E0-86D6-479D-B2A1-C0D24AE9C304}" destId="{C038CF9C-D484-4924-83D6-27844DE1BD92}" srcOrd="0" destOrd="0" presId="urn:microsoft.com/office/officeart/2005/8/layout/orgChart1"/>
    <dgm:cxn modelId="{65DC4150-28AF-432B-833C-601F2A515E4E}" type="presParOf" srcId="{C038CF9C-D484-4924-83D6-27844DE1BD92}" destId="{5593C6DC-A062-4558-B6C4-213583E0867F}" srcOrd="0" destOrd="0" presId="urn:microsoft.com/office/officeart/2005/8/layout/orgChart1"/>
    <dgm:cxn modelId="{AE94A72F-A44C-453D-B983-F3CD71ADC154}" type="presParOf" srcId="{C038CF9C-D484-4924-83D6-27844DE1BD92}" destId="{2C2B8BE4-8D24-4252-BA00-32B6B58865D0}" srcOrd="1" destOrd="0" presId="urn:microsoft.com/office/officeart/2005/8/layout/orgChart1"/>
    <dgm:cxn modelId="{B79FEC77-7DAA-4ECF-A292-82092860A8F5}" type="presParOf" srcId="{22BDA3E0-86D6-479D-B2A1-C0D24AE9C304}" destId="{7ACB6F5A-0094-4E97-B8B5-8E2DAE275DD5}" srcOrd="1" destOrd="0" presId="urn:microsoft.com/office/officeart/2005/8/layout/orgChart1"/>
    <dgm:cxn modelId="{99B8AC06-158B-4A5C-B315-53DF1E881D30}" type="presParOf" srcId="{7ACB6F5A-0094-4E97-B8B5-8E2DAE275DD5}" destId="{F8D4E216-2179-4776-B656-40875C791917}" srcOrd="0" destOrd="0" presId="urn:microsoft.com/office/officeart/2005/8/layout/orgChart1"/>
    <dgm:cxn modelId="{D906C6CB-0CFB-4A83-A8BA-A97A88FDB365}" type="presParOf" srcId="{7ACB6F5A-0094-4E97-B8B5-8E2DAE275DD5}" destId="{A6876314-621C-4D9E-BBC6-CB5C7C7F119A}" srcOrd="1" destOrd="0" presId="urn:microsoft.com/office/officeart/2005/8/layout/orgChart1"/>
    <dgm:cxn modelId="{9102880F-B340-4013-B441-369821DCC5D1}" type="presParOf" srcId="{A6876314-621C-4D9E-BBC6-CB5C7C7F119A}" destId="{77B537BD-D22F-42C2-9F2A-BCAC7C4F0759}" srcOrd="0" destOrd="0" presId="urn:microsoft.com/office/officeart/2005/8/layout/orgChart1"/>
    <dgm:cxn modelId="{00C09164-067C-4FD8-9D61-8AA16732A22C}" type="presParOf" srcId="{77B537BD-D22F-42C2-9F2A-BCAC7C4F0759}" destId="{D193B142-ACC3-4B69-BAAC-DA31760DA371}" srcOrd="0" destOrd="0" presId="urn:microsoft.com/office/officeart/2005/8/layout/orgChart1"/>
    <dgm:cxn modelId="{51BD759C-80B4-441D-B15F-39C9F69C3B8F}" type="presParOf" srcId="{77B537BD-D22F-42C2-9F2A-BCAC7C4F0759}" destId="{539C1968-A5E0-416C-A07B-6120843C2686}" srcOrd="1" destOrd="0" presId="urn:microsoft.com/office/officeart/2005/8/layout/orgChart1"/>
    <dgm:cxn modelId="{D724864D-59F2-434F-AD0A-A0E4CCDF8789}" type="presParOf" srcId="{A6876314-621C-4D9E-BBC6-CB5C7C7F119A}" destId="{9C530CCB-F5DD-4BAD-867F-215D18700753}" srcOrd="1" destOrd="0" presId="urn:microsoft.com/office/officeart/2005/8/layout/orgChart1"/>
    <dgm:cxn modelId="{B3433018-2C76-4809-BB12-4651D2A0BFBA}" type="presParOf" srcId="{A6876314-621C-4D9E-BBC6-CB5C7C7F119A}" destId="{0030069A-BE3E-4134-9AAE-73F9054320D6}" srcOrd="2" destOrd="0" presId="urn:microsoft.com/office/officeart/2005/8/layout/orgChart1"/>
    <dgm:cxn modelId="{7118C240-7FBA-4775-9857-ADE093AAC280}" type="presParOf" srcId="{7ACB6F5A-0094-4E97-B8B5-8E2DAE275DD5}" destId="{D2274D56-3DE1-4770-BAFC-E99CD4AF83E3}" srcOrd="2" destOrd="0" presId="urn:microsoft.com/office/officeart/2005/8/layout/orgChart1"/>
    <dgm:cxn modelId="{FEEF4490-127A-458A-BB9B-13503F15CDCE}" type="presParOf" srcId="{7ACB6F5A-0094-4E97-B8B5-8E2DAE275DD5}" destId="{CA259A5C-E534-4A9A-AA6B-F8A18F83429A}" srcOrd="3" destOrd="0" presId="urn:microsoft.com/office/officeart/2005/8/layout/orgChart1"/>
    <dgm:cxn modelId="{AEB529BA-F21D-4550-A5F5-B442CDC48321}" type="presParOf" srcId="{CA259A5C-E534-4A9A-AA6B-F8A18F83429A}" destId="{C6C0B566-2AD5-46A9-B81B-BD8D319994A9}" srcOrd="0" destOrd="0" presId="urn:microsoft.com/office/officeart/2005/8/layout/orgChart1"/>
    <dgm:cxn modelId="{40793CE3-3E8E-4AC2-8507-733EAAA8DE32}" type="presParOf" srcId="{C6C0B566-2AD5-46A9-B81B-BD8D319994A9}" destId="{3642F66B-EE58-40AF-B5BD-02C43CA39F18}" srcOrd="0" destOrd="0" presId="urn:microsoft.com/office/officeart/2005/8/layout/orgChart1"/>
    <dgm:cxn modelId="{5FC04ACF-71C9-4815-ABE0-3948948670D2}" type="presParOf" srcId="{C6C0B566-2AD5-46A9-B81B-BD8D319994A9}" destId="{FE25F40D-6700-46E7-90AA-D6AA16F5B908}" srcOrd="1" destOrd="0" presId="urn:microsoft.com/office/officeart/2005/8/layout/orgChart1"/>
    <dgm:cxn modelId="{F99344F4-05A3-4890-958E-F9797E562C3B}" type="presParOf" srcId="{CA259A5C-E534-4A9A-AA6B-F8A18F83429A}" destId="{7667CD05-AD8E-483E-A6B7-202D9B4DD444}" srcOrd="1" destOrd="0" presId="urn:microsoft.com/office/officeart/2005/8/layout/orgChart1"/>
    <dgm:cxn modelId="{3862C111-11A2-41BC-A197-C6620E794B11}" type="presParOf" srcId="{CA259A5C-E534-4A9A-AA6B-F8A18F83429A}" destId="{9644EA29-A579-40F9-A7C4-D519DB0756F1}" srcOrd="2" destOrd="0" presId="urn:microsoft.com/office/officeart/2005/8/layout/orgChart1"/>
    <dgm:cxn modelId="{621FBE68-C3E6-4456-A9B8-CE3189528747}" type="presParOf" srcId="{22BDA3E0-86D6-479D-B2A1-C0D24AE9C304}" destId="{7146DEFD-18C0-4353-81AC-7FE632198894}" srcOrd="2" destOrd="0" presId="urn:microsoft.com/office/officeart/2005/8/layout/orgChart1"/>
    <dgm:cxn modelId="{1AF3FEA5-4015-4A41-8869-FC167D8FD877}" type="presParOf" srcId="{72509C66-806B-4807-925B-6C4752D5B75A}" destId="{32902983-BBC7-49F6-8BD7-5F3D8B510AAE}" srcOrd="2" destOrd="0" presId="urn:microsoft.com/office/officeart/2005/8/layout/orgChart1"/>
    <dgm:cxn modelId="{25CD07B9-4CFE-482D-8236-61AAF3EC4860}" type="presParOf" srcId="{72509C66-806B-4807-925B-6C4752D5B75A}" destId="{DDEF70AC-25C5-4B86-A8A2-4697FDE99676}" srcOrd="3" destOrd="0" presId="urn:microsoft.com/office/officeart/2005/8/layout/orgChart1"/>
    <dgm:cxn modelId="{6EB35227-B2FE-4F02-BEDA-53B49CD0D996}" type="presParOf" srcId="{DDEF70AC-25C5-4B86-A8A2-4697FDE99676}" destId="{12A3A6C7-3603-449C-B3A6-2D757B35F88B}" srcOrd="0" destOrd="0" presId="urn:microsoft.com/office/officeart/2005/8/layout/orgChart1"/>
    <dgm:cxn modelId="{895DCECE-4DC6-4173-948C-86A565DDB573}" type="presParOf" srcId="{12A3A6C7-3603-449C-B3A6-2D757B35F88B}" destId="{B8767261-F523-4C79-8F0D-BF28D193F193}" srcOrd="0" destOrd="0" presId="urn:microsoft.com/office/officeart/2005/8/layout/orgChart1"/>
    <dgm:cxn modelId="{4E2A24CB-A186-4332-9E8C-36D71368B11B}" type="presParOf" srcId="{12A3A6C7-3603-449C-B3A6-2D757B35F88B}" destId="{AC84AF40-51C7-496E-A6D0-39981EDE64C2}" srcOrd="1" destOrd="0" presId="urn:microsoft.com/office/officeart/2005/8/layout/orgChart1"/>
    <dgm:cxn modelId="{D8E9D823-DDFF-48C4-99A4-523FE5C3D2A6}" type="presParOf" srcId="{DDEF70AC-25C5-4B86-A8A2-4697FDE99676}" destId="{1C46075B-DD18-4899-99A4-EA7C9AD91B2E}" srcOrd="1" destOrd="0" presId="urn:microsoft.com/office/officeart/2005/8/layout/orgChart1"/>
    <dgm:cxn modelId="{FB63A1EA-791B-4D20-B85E-C94CFFEDFE4E}" type="presParOf" srcId="{1C46075B-DD18-4899-99A4-EA7C9AD91B2E}" destId="{94867763-B2EE-4416-9AC0-E32DD9BF7818}" srcOrd="0" destOrd="0" presId="urn:microsoft.com/office/officeart/2005/8/layout/orgChart1"/>
    <dgm:cxn modelId="{0A1BCE84-88C9-432F-83F0-0DC8C3CB2B88}" type="presParOf" srcId="{1C46075B-DD18-4899-99A4-EA7C9AD91B2E}" destId="{4440C8C5-BEE7-4196-8612-5AA0A029FED2}" srcOrd="1" destOrd="0" presId="urn:microsoft.com/office/officeart/2005/8/layout/orgChart1"/>
    <dgm:cxn modelId="{428E5615-0CED-46AB-8B2B-BBD12DB8748C}" type="presParOf" srcId="{4440C8C5-BEE7-4196-8612-5AA0A029FED2}" destId="{24ABA660-FC26-42FF-BC52-E5C3A839398F}" srcOrd="0" destOrd="0" presId="urn:microsoft.com/office/officeart/2005/8/layout/orgChart1"/>
    <dgm:cxn modelId="{A9A5428B-F86C-439E-8EF2-B958FD586A21}" type="presParOf" srcId="{24ABA660-FC26-42FF-BC52-E5C3A839398F}" destId="{2B7574B1-8797-4594-994B-631339053B58}" srcOrd="0" destOrd="0" presId="urn:microsoft.com/office/officeart/2005/8/layout/orgChart1"/>
    <dgm:cxn modelId="{4FC77354-9639-4366-9D01-7DA0CC823C27}" type="presParOf" srcId="{24ABA660-FC26-42FF-BC52-E5C3A839398F}" destId="{0CCDDB8C-EE2B-419F-B047-49FC8D825BA3}" srcOrd="1" destOrd="0" presId="urn:microsoft.com/office/officeart/2005/8/layout/orgChart1"/>
    <dgm:cxn modelId="{1E745D46-A49D-47DF-A6DC-56317FCDEBC4}" type="presParOf" srcId="{4440C8C5-BEE7-4196-8612-5AA0A029FED2}" destId="{A68B5A77-12BF-4E85-9D2F-0B0FE2AE5D5A}" srcOrd="1" destOrd="0" presId="urn:microsoft.com/office/officeart/2005/8/layout/orgChart1"/>
    <dgm:cxn modelId="{8BBEB0B2-4E37-404D-94D4-E468E015DC6E}" type="presParOf" srcId="{4440C8C5-BEE7-4196-8612-5AA0A029FED2}" destId="{0B69727F-453A-4606-BE73-DC201E789CF6}" srcOrd="2" destOrd="0" presId="urn:microsoft.com/office/officeart/2005/8/layout/orgChart1"/>
    <dgm:cxn modelId="{5E05B21A-EB43-4267-ADEB-5D7FF8380D2F}" type="presParOf" srcId="{1C46075B-DD18-4899-99A4-EA7C9AD91B2E}" destId="{86C3D2AD-5D2C-4E33-A7C6-1AC1E1B4EA3C}" srcOrd="2" destOrd="0" presId="urn:microsoft.com/office/officeart/2005/8/layout/orgChart1"/>
    <dgm:cxn modelId="{A7D27B63-E3F1-45C9-A7A5-F7F523A3FF9C}" type="presParOf" srcId="{1C46075B-DD18-4899-99A4-EA7C9AD91B2E}" destId="{C020EBD6-01CC-4057-9528-B880F5FD8166}" srcOrd="3" destOrd="0" presId="urn:microsoft.com/office/officeart/2005/8/layout/orgChart1"/>
    <dgm:cxn modelId="{86925477-8B1D-46A5-9578-F0E70749AA42}" type="presParOf" srcId="{C020EBD6-01CC-4057-9528-B880F5FD8166}" destId="{22820CCD-532C-4896-AD11-4E8AA58D27CC}" srcOrd="0" destOrd="0" presId="urn:microsoft.com/office/officeart/2005/8/layout/orgChart1"/>
    <dgm:cxn modelId="{88F6612C-9D0E-451B-BBE9-CA497A2E96D9}" type="presParOf" srcId="{22820CCD-532C-4896-AD11-4E8AA58D27CC}" destId="{10A38588-95BA-4A6C-A1D7-4B1361898EEC}" srcOrd="0" destOrd="0" presId="urn:microsoft.com/office/officeart/2005/8/layout/orgChart1"/>
    <dgm:cxn modelId="{2ECF509A-4EA2-45E7-84A5-7421EFEDF8B4}" type="presParOf" srcId="{22820CCD-532C-4896-AD11-4E8AA58D27CC}" destId="{734E0B40-9DCF-4C36-ADBE-FB4166033C37}" srcOrd="1" destOrd="0" presId="urn:microsoft.com/office/officeart/2005/8/layout/orgChart1"/>
    <dgm:cxn modelId="{0A6C9B20-5496-4EAB-9488-28B1C9F0FC1E}" type="presParOf" srcId="{C020EBD6-01CC-4057-9528-B880F5FD8166}" destId="{AB0509C6-F557-470F-A840-0646F57AC96C}" srcOrd="1" destOrd="0" presId="urn:microsoft.com/office/officeart/2005/8/layout/orgChart1"/>
    <dgm:cxn modelId="{44C44C20-97FB-4851-BF9A-68C2EF275E04}" type="presParOf" srcId="{AB0509C6-F557-470F-A840-0646F57AC96C}" destId="{C6570656-EDFB-433D-9216-4CA337FE7D9F}" srcOrd="0" destOrd="0" presId="urn:microsoft.com/office/officeart/2005/8/layout/orgChart1"/>
    <dgm:cxn modelId="{99D4D597-E783-4DE9-B81B-AA11BAA2FE00}" type="presParOf" srcId="{AB0509C6-F557-470F-A840-0646F57AC96C}" destId="{BA856A18-7948-4CFC-8009-771F7B379B11}" srcOrd="1" destOrd="0" presId="urn:microsoft.com/office/officeart/2005/8/layout/orgChart1"/>
    <dgm:cxn modelId="{75F168EF-FEBE-4A5E-B8DF-AF5397037D4E}" type="presParOf" srcId="{BA856A18-7948-4CFC-8009-771F7B379B11}" destId="{117FBC87-8CAE-4670-A7DE-3CBFE49A29DE}" srcOrd="0" destOrd="0" presId="urn:microsoft.com/office/officeart/2005/8/layout/orgChart1"/>
    <dgm:cxn modelId="{EF29EA4D-905E-4127-A33F-C5F38921B3B1}" type="presParOf" srcId="{117FBC87-8CAE-4670-A7DE-3CBFE49A29DE}" destId="{C1875AAA-4F5F-425A-8CB9-885DD41BE9B2}" srcOrd="0" destOrd="0" presId="urn:microsoft.com/office/officeart/2005/8/layout/orgChart1"/>
    <dgm:cxn modelId="{607F8ABB-E90C-4EE6-AA52-D29CED26954C}" type="presParOf" srcId="{117FBC87-8CAE-4670-A7DE-3CBFE49A29DE}" destId="{64B53B71-8709-4180-B680-B0676A680540}" srcOrd="1" destOrd="0" presId="urn:microsoft.com/office/officeart/2005/8/layout/orgChart1"/>
    <dgm:cxn modelId="{EBAD6FA8-2C05-444C-B376-105F99E1AB7A}" type="presParOf" srcId="{BA856A18-7948-4CFC-8009-771F7B379B11}" destId="{1544172A-1456-47F2-8E0C-04FE56794261}" srcOrd="1" destOrd="0" presId="urn:microsoft.com/office/officeart/2005/8/layout/orgChart1"/>
    <dgm:cxn modelId="{3123E0B1-B88D-4C69-B21B-F5917D1E39E0}" type="presParOf" srcId="{BA856A18-7948-4CFC-8009-771F7B379B11}" destId="{A4974BF2-E0ED-409A-9E85-F80EAA0D0A52}" srcOrd="2" destOrd="0" presId="urn:microsoft.com/office/officeart/2005/8/layout/orgChart1"/>
    <dgm:cxn modelId="{5E150F69-2E3E-4B7E-BCDF-51FBAEE1F866}" type="presParOf" srcId="{C020EBD6-01CC-4057-9528-B880F5FD8166}" destId="{ED6B5A33-3877-4DC4-910B-E57DC65C005A}" srcOrd="2" destOrd="0" presId="urn:microsoft.com/office/officeart/2005/8/layout/orgChart1"/>
    <dgm:cxn modelId="{E51C2CAF-F95C-43B9-982D-8BC24B2048D7}" type="presParOf" srcId="{DDEF70AC-25C5-4B86-A8A2-4697FDE99676}" destId="{092FD0B5-0ED9-4049-AFC8-5BC85BA8832B}" srcOrd="2" destOrd="0" presId="urn:microsoft.com/office/officeart/2005/8/layout/orgChart1"/>
    <dgm:cxn modelId="{B690E5EC-2F4E-4169-987C-686FC0434EF2}" type="presParOf" srcId="{40473767-1813-4B92-9FA0-B8532A29F689}" destId="{491EC60F-33C6-4A37-B27E-CD63A789368A}"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63E21D-3BE9-4212-BC1C-17748F789F88}"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IN"/>
        </a:p>
      </dgm:t>
    </dgm:pt>
    <dgm:pt modelId="{B877CDAF-0EDD-43CE-8977-7662BE989089}">
      <dgm:prSet phldrT="[Text]"/>
      <dgm:spPr/>
      <dgm:t>
        <a:bodyPr/>
        <a:lstStyle/>
        <a:p>
          <a:r>
            <a:rPr lang="en-US" dirty="0"/>
            <a:t>Element</a:t>
          </a:r>
        </a:p>
      </dgm:t>
    </dgm:pt>
    <dgm:pt modelId="{028FDFAE-75F0-43BD-90E3-566A046CE292}" type="parTrans" cxnId="{15B76EB8-B8B4-4B5D-A80D-E81C058144A5}">
      <dgm:prSet/>
      <dgm:spPr/>
      <dgm:t>
        <a:bodyPr/>
        <a:lstStyle/>
        <a:p>
          <a:endParaRPr lang="en-IN"/>
        </a:p>
      </dgm:t>
    </dgm:pt>
    <dgm:pt modelId="{34D57710-24D8-4093-A590-A2D5C8558C42}" type="sibTrans" cxnId="{15B76EB8-B8B4-4B5D-A80D-E81C058144A5}">
      <dgm:prSet/>
      <dgm:spPr/>
      <dgm:t>
        <a:bodyPr/>
        <a:lstStyle/>
        <a:p>
          <a:endParaRPr lang="en-IN"/>
        </a:p>
      </dgm:t>
    </dgm:pt>
    <dgm:pt modelId="{57685E90-E822-4130-B63E-8368FBA3F10B}">
      <dgm:prSet phldrT="[Text]"/>
      <dgm:spPr/>
      <dgm:t>
        <a:bodyPr/>
        <a:lstStyle/>
        <a:p>
          <a:r>
            <a:rPr lang="en-US" dirty="0"/>
            <a:t>Start Tag &lt;p&gt;</a:t>
          </a:r>
          <a:endParaRPr lang="en-IN" dirty="0"/>
        </a:p>
      </dgm:t>
    </dgm:pt>
    <dgm:pt modelId="{FE2CC756-C6E9-4FEB-BE91-7D6B7634CC67}" type="parTrans" cxnId="{4C732E27-DD95-4D1B-9EE9-189A1FB6B1CC}">
      <dgm:prSet/>
      <dgm:spPr/>
      <dgm:t>
        <a:bodyPr/>
        <a:lstStyle/>
        <a:p>
          <a:endParaRPr lang="en-IN"/>
        </a:p>
      </dgm:t>
    </dgm:pt>
    <dgm:pt modelId="{A4B5E2D8-491E-462E-8AF8-C75016508EC7}" type="sibTrans" cxnId="{4C732E27-DD95-4D1B-9EE9-189A1FB6B1CC}">
      <dgm:prSet/>
      <dgm:spPr/>
      <dgm:t>
        <a:bodyPr/>
        <a:lstStyle/>
        <a:p>
          <a:endParaRPr lang="en-IN"/>
        </a:p>
      </dgm:t>
    </dgm:pt>
    <dgm:pt modelId="{4688ECCF-39C4-449B-A861-56C289AAF71F}">
      <dgm:prSet phldrT="[Text]"/>
      <dgm:spPr/>
      <dgm:t>
        <a:bodyPr/>
        <a:lstStyle/>
        <a:p>
          <a:r>
            <a:rPr lang="en-US" dirty="0"/>
            <a:t>Content</a:t>
          </a:r>
        </a:p>
        <a:p>
          <a:r>
            <a:rPr lang="en-US" dirty="0"/>
            <a:t>This is my first paragraph</a:t>
          </a:r>
          <a:endParaRPr lang="en-IN" dirty="0"/>
        </a:p>
      </dgm:t>
    </dgm:pt>
    <dgm:pt modelId="{C2A77FA1-2C30-4B7D-95AE-23684738555E}" type="parTrans" cxnId="{C5B69211-EDAB-4F74-93BE-1709954D8E02}">
      <dgm:prSet/>
      <dgm:spPr/>
      <dgm:t>
        <a:bodyPr/>
        <a:lstStyle/>
        <a:p>
          <a:endParaRPr lang="en-IN"/>
        </a:p>
      </dgm:t>
    </dgm:pt>
    <dgm:pt modelId="{55F8FF24-2BD7-4078-9F8B-3E262C89F942}" type="sibTrans" cxnId="{C5B69211-EDAB-4F74-93BE-1709954D8E02}">
      <dgm:prSet/>
      <dgm:spPr/>
      <dgm:t>
        <a:bodyPr/>
        <a:lstStyle/>
        <a:p>
          <a:endParaRPr lang="en-IN"/>
        </a:p>
      </dgm:t>
    </dgm:pt>
    <dgm:pt modelId="{DC9B5660-1567-4576-B18E-8F143634E90A}">
      <dgm:prSet phldrT="[Text]"/>
      <dgm:spPr/>
      <dgm:t>
        <a:bodyPr/>
        <a:lstStyle/>
        <a:p>
          <a:r>
            <a:rPr lang="en-US" dirty="0"/>
            <a:t>End Tag &lt;/p&gt;</a:t>
          </a:r>
          <a:endParaRPr lang="en-IN" dirty="0"/>
        </a:p>
      </dgm:t>
    </dgm:pt>
    <dgm:pt modelId="{CF832C54-7577-4B8C-A357-5FF0E314E212}" type="parTrans" cxnId="{A0876619-D8A1-4A9D-B40E-23EBE90E9A50}">
      <dgm:prSet/>
      <dgm:spPr/>
      <dgm:t>
        <a:bodyPr/>
        <a:lstStyle/>
        <a:p>
          <a:endParaRPr lang="en-IN"/>
        </a:p>
      </dgm:t>
    </dgm:pt>
    <dgm:pt modelId="{A4F23D24-CFE0-471A-821D-368DA9F258B0}" type="sibTrans" cxnId="{A0876619-D8A1-4A9D-B40E-23EBE90E9A50}">
      <dgm:prSet/>
      <dgm:spPr/>
      <dgm:t>
        <a:bodyPr/>
        <a:lstStyle/>
        <a:p>
          <a:endParaRPr lang="en-IN"/>
        </a:p>
      </dgm:t>
    </dgm:pt>
    <dgm:pt modelId="{F73D3FC5-B738-4AD2-A771-FCAB463888B7}" type="asst">
      <dgm:prSet/>
      <dgm:spPr/>
      <dgm:t>
        <a:bodyPr/>
        <a:lstStyle/>
        <a:p>
          <a:r>
            <a:rPr lang="en-US" dirty="0"/>
            <a:t>Attribute1</a:t>
          </a:r>
        </a:p>
        <a:p>
          <a:r>
            <a:rPr lang="en-US" dirty="0"/>
            <a:t>Id=“</a:t>
          </a:r>
          <a:r>
            <a:rPr lang="en-US" dirty="0" err="1"/>
            <a:t>firstp</a:t>
          </a:r>
          <a:r>
            <a:rPr lang="en-US" dirty="0"/>
            <a:t>”</a:t>
          </a:r>
          <a:endParaRPr lang="en-IN" dirty="0"/>
        </a:p>
      </dgm:t>
    </dgm:pt>
    <dgm:pt modelId="{DEFED91B-19A4-4F15-A933-DD46382FF40D}" type="parTrans" cxnId="{0DECF9F0-D170-4F53-B5B9-348AE77DED07}">
      <dgm:prSet/>
      <dgm:spPr/>
      <dgm:t>
        <a:bodyPr/>
        <a:lstStyle/>
        <a:p>
          <a:endParaRPr lang="en-IN"/>
        </a:p>
      </dgm:t>
    </dgm:pt>
    <dgm:pt modelId="{26F612DD-0874-495C-AB21-214480689CBB}" type="sibTrans" cxnId="{0DECF9F0-D170-4F53-B5B9-348AE77DED07}">
      <dgm:prSet/>
      <dgm:spPr/>
      <dgm:t>
        <a:bodyPr/>
        <a:lstStyle/>
        <a:p>
          <a:endParaRPr lang="en-IN"/>
        </a:p>
      </dgm:t>
    </dgm:pt>
    <dgm:pt modelId="{C22A3534-CE39-47F7-906A-10915C9776CD}" type="asst">
      <dgm:prSet/>
      <dgm:spPr/>
      <dgm:t>
        <a:bodyPr/>
        <a:lstStyle/>
        <a:p>
          <a:r>
            <a:rPr lang="en-US" dirty="0"/>
            <a:t>Attribute2</a:t>
          </a:r>
        </a:p>
        <a:p>
          <a:r>
            <a:rPr lang="en-US" dirty="0"/>
            <a:t>Class=“para”</a:t>
          </a:r>
          <a:endParaRPr lang="en-IN" dirty="0"/>
        </a:p>
      </dgm:t>
    </dgm:pt>
    <dgm:pt modelId="{D6F458FD-07C2-4A48-93CF-79D526236C2B}" type="parTrans" cxnId="{D054D6AB-FB86-481E-98B3-34381841AE47}">
      <dgm:prSet/>
      <dgm:spPr/>
      <dgm:t>
        <a:bodyPr/>
        <a:lstStyle/>
        <a:p>
          <a:endParaRPr lang="en-IN"/>
        </a:p>
      </dgm:t>
    </dgm:pt>
    <dgm:pt modelId="{C813FC02-FB9C-4590-A22E-0B1B7E7638F1}" type="sibTrans" cxnId="{D054D6AB-FB86-481E-98B3-34381841AE47}">
      <dgm:prSet/>
      <dgm:spPr/>
      <dgm:t>
        <a:bodyPr/>
        <a:lstStyle/>
        <a:p>
          <a:endParaRPr lang="en-IN"/>
        </a:p>
      </dgm:t>
    </dgm:pt>
    <dgm:pt modelId="{94C5ECC8-3C58-47B6-9D88-98B44C9F2963}" type="pres">
      <dgm:prSet presAssocID="{1B63E21D-3BE9-4212-BC1C-17748F789F88}" presName="hierChild1" presStyleCnt="0">
        <dgm:presLayoutVars>
          <dgm:orgChart val="1"/>
          <dgm:chPref val="1"/>
          <dgm:dir/>
          <dgm:animOne val="branch"/>
          <dgm:animLvl val="lvl"/>
          <dgm:resizeHandles/>
        </dgm:presLayoutVars>
      </dgm:prSet>
      <dgm:spPr/>
    </dgm:pt>
    <dgm:pt modelId="{F1FC556B-7EE4-49FC-9A7F-6FE81CA49984}" type="pres">
      <dgm:prSet presAssocID="{B877CDAF-0EDD-43CE-8977-7662BE989089}" presName="hierRoot1" presStyleCnt="0">
        <dgm:presLayoutVars>
          <dgm:hierBranch val="init"/>
        </dgm:presLayoutVars>
      </dgm:prSet>
      <dgm:spPr/>
    </dgm:pt>
    <dgm:pt modelId="{DD487E13-221D-4411-8C88-36044431BDE6}" type="pres">
      <dgm:prSet presAssocID="{B877CDAF-0EDD-43CE-8977-7662BE989089}" presName="rootComposite1" presStyleCnt="0"/>
      <dgm:spPr/>
    </dgm:pt>
    <dgm:pt modelId="{EC4947AB-342A-4228-A4AF-69C1A4615535}" type="pres">
      <dgm:prSet presAssocID="{B877CDAF-0EDD-43CE-8977-7662BE989089}" presName="rootText1" presStyleLbl="node0" presStyleIdx="0" presStyleCnt="1">
        <dgm:presLayoutVars>
          <dgm:chPref val="3"/>
        </dgm:presLayoutVars>
      </dgm:prSet>
      <dgm:spPr/>
    </dgm:pt>
    <dgm:pt modelId="{15033752-3E7D-426A-9900-BB4A246AC353}" type="pres">
      <dgm:prSet presAssocID="{B877CDAF-0EDD-43CE-8977-7662BE989089}" presName="rootConnector1" presStyleLbl="node1" presStyleIdx="0" presStyleCnt="0"/>
      <dgm:spPr/>
    </dgm:pt>
    <dgm:pt modelId="{51A49170-615D-4354-85F2-ED860F0EABCF}" type="pres">
      <dgm:prSet presAssocID="{B877CDAF-0EDD-43CE-8977-7662BE989089}" presName="hierChild2" presStyleCnt="0"/>
      <dgm:spPr/>
    </dgm:pt>
    <dgm:pt modelId="{08634537-6E58-4D6E-A500-4B10E5EA2122}" type="pres">
      <dgm:prSet presAssocID="{FE2CC756-C6E9-4FEB-BE91-7D6B7634CC67}" presName="Name37" presStyleLbl="parChTrans1D2" presStyleIdx="0" presStyleCnt="3"/>
      <dgm:spPr/>
    </dgm:pt>
    <dgm:pt modelId="{7829B99A-9AA5-4E6C-AE85-54AFA45B5255}" type="pres">
      <dgm:prSet presAssocID="{57685E90-E822-4130-B63E-8368FBA3F10B}" presName="hierRoot2" presStyleCnt="0">
        <dgm:presLayoutVars>
          <dgm:hierBranch val="init"/>
        </dgm:presLayoutVars>
      </dgm:prSet>
      <dgm:spPr/>
    </dgm:pt>
    <dgm:pt modelId="{394BCEC2-809C-4CEF-9B48-A1A67FCFAF88}" type="pres">
      <dgm:prSet presAssocID="{57685E90-E822-4130-B63E-8368FBA3F10B}" presName="rootComposite" presStyleCnt="0"/>
      <dgm:spPr/>
    </dgm:pt>
    <dgm:pt modelId="{DBA4D14E-7895-4491-B9A9-645F97158F46}" type="pres">
      <dgm:prSet presAssocID="{57685E90-E822-4130-B63E-8368FBA3F10B}" presName="rootText" presStyleLbl="node2" presStyleIdx="0" presStyleCnt="3">
        <dgm:presLayoutVars>
          <dgm:chPref val="3"/>
        </dgm:presLayoutVars>
      </dgm:prSet>
      <dgm:spPr/>
    </dgm:pt>
    <dgm:pt modelId="{88EFA75F-A7F7-46E0-8440-9600AFA8BDF0}" type="pres">
      <dgm:prSet presAssocID="{57685E90-E822-4130-B63E-8368FBA3F10B}" presName="rootConnector" presStyleLbl="node2" presStyleIdx="0" presStyleCnt="3"/>
      <dgm:spPr/>
    </dgm:pt>
    <dgm:pt modelId="{6925EB40-24D1-4A96-9AAE-67DBF1305266}" type="pres">
      <dgm:prSet presAssocID="{57685E90-E822-4130-B63E-8368FBA3F10B}" presName="hierChild4" presStyleCnt="0"/>
      <dgm:spPr/>
    </dgm:pt>
    <dgm:pt modelId="{BB3C651B-B489-4281-9063-9D3AF828D9DD}" type="pres">
      <dgm:prSet presAssocID="{57685E90-E822-4130-B63E-8368FBA3F10B}" presName="hierChild5" presStyleCnt="0"/>
      <dgm:spPr/>
    </dgm:pt>
    <dgm:pt modelId="{CA0ABFED-9077-4298-A17D-1CC893876307}" type="pres">
      <dgm:prSet presAssocID="{DEFED91B-19A4-4F15-A933-DD46382FF40D}" presName="Name111" presStyleLbl="parChTrans1D3" presStyleIdx="0" presStyleCnt="2"/>
      <dgm:spPr/>
    </dgm:pt>
    <dgm:pt modelId="{9A44F9D4-1BA1-41C7-AAAC-70FFC489A372}" type="pres">
      <dgm:prSet presAssocID="{F73D3FC5-B738-4AD2-A771-FCAB463888B7}" presName="hierRoot3" presStyleCnt="0">
        <dgm:presLayoutVars>
          <dgm:hierBranch val="init"/>
        </dgm:presLayoutVars>
      </dgm:prSet>
      <dgm:spPr/>
    </dgm:pt>
    <dgm:pt modelId="{65F47008-056F-43BA-B180-0EA741B7EDC6}" type="pres">
      <dgm:prSet presAssocID="{F73D3FC5-B738-4AD2-A771-FCAB463888B7}" presName="rootComposite3" presStyleCnt="0"/>
      <dgm:spPr/>
    </dgm:pt>
    <dgm:pt modelId="{5229ECA8-43C1-40B3-8A15-3F4B1295C34B}" type="pres">
      <dgm:prSet presAssocID="{F73D3FC5-B738-4AD2-A771-FCAB463888B7}" presName="rootText3" presStyleLbl="asst2" presStyleIdx="0" presStyleCnt="2">
        <dgm:presLayoutVars>
          <dgm:chPref val="3"/>
        </dgm:presLayoutVars>
      </dgm:prSet>
      <dgm:spPr/>
    </dgm:pt>
    <dgm:pt modelId="{CF222B28-D791-4AE7-9373-715E63B607DA}" type="pres">
      <dgm:prSet presAssocID="{F73D3FC5-B738-4AD2-A771-FCAB463888B7}" presName="rootConnector3" presStyleLbl="asst2" presStyleIdx="0" presStyleCnt="2"/>
      <dgm:spPr/>
    </dgm:pt>
    <dgm:pt modelId="{35D3EB7D-E41F-4EC4-81AE-D272B35EDB3E}" type="pres">
      <dgm:prSet presAssocID="{F73D3FC5-B738-4AD2-A771-FCAB463888B7}" presName="hierChild6" presStyleCnt="0"/>
      <dgm:spPr/>
    </dgm:pt>
    <dgm:pt modelId="{03BC10E4-BE30-4A3D-B55E-90E9EC08F889}" type="pres">
      <dgm:prSet presAssocID="{F73D3FC5-B738-4AD2-A771-FCAB463888B7}" presName="hierChild7" presStyleCnt="0"/>
      <dgm:spPr/>
    </dgm:pt>
    <dgm:pt modelId="{4AF3E84D-5472-482E-9EDE-DA93C2A71A54}" type="pres">
      <dgm:prSet presAssocID="{D6F458FD-07C2-4A48-93CF-79D526236C2B}" presName="Name111" presStyleLbl="parChTrans1D3" presStyleIdx="1" presStyleCnt="2"/>
      <dgm:spPr/>
    </dgm:pt>
    <dgm:pt modelId="{95DADF18-294D-41DD-B68C-6390B70F80D3}" type="pres">
      <dgm:prSet presAssocID="{C22A3534-CE39-47F7-906A-10915C9776CD}" presName="hierRoot3" presStyleCnt="0">
        <dgm:presLayoutVars>
          <dgm:hierBranch val="init"/>
        </dgm:presLayoutVars>
      </dgm:prSet>
      <dgm:spPr/>
    </dgm:pt>
    <dgm:pt modelId="{7070BCD5-EC6F-4BC5-9D8A-1B68D6ABC83F}" type="pres">
      <dgm:prSet presAssocID="{C22A3534-CE39-47F7-906A-10915C9776CD}" presName="rootComposite3" presStyleCnt="0"/>
      <dgm:spPr/>
    </dgm:pt>
    <dgm:pt modelId="{F114256F-6A72-4B6E-B795-FD58FD05BF0A}" type="pres">
      <dgm:prSet presAssocID="{C22A3534-CE39-47F7-906A-10915C9776CD}" presName="rootText3" presStyleLbl="asst2" presStyleIdx="1" presStyleCnt="2">
        <dgm:presLayoutVars>
          <dgm:chPref val="3"/>
        </dgm:presLayoutVars>
      </dgm:prSet>
      <dgm:spPr/>
    </dgm:pt>
    <dgm:pt modelId="{37868C2B-AEE6-4450-B142-12C645F58BEC}" type="pres">
      <dgm:prSet presAssocID="{C22A3534-CE39-47F7-906A-10915C9776CD}" presName="rootConnector3" presStyleLbl="asst2" presStyleIdx="1" presStyleCnt="2"/>
      <dgm:spPr/>
    </dgm:pt>
    <dgm:pt modelId="{7C73FC0B-CADF-4488-9B02-7CE43CC24EBA}" type="pres">
      <dgm:prSet presAssocID="{C22A3534-CE39-47F7-906A-10915C9776CD}" presName="hierChild6" presStyleCnt="0"/>
      <dgm:spPr/>
    </dgm:pt>
    <dgm:pt modelId="{4CC28C39-2F71-4E06-B209-4C76A8F071A6}" type="pres">
      <dgm:prSet presAssocID="{C22A3534-CE39-47F7-906A-10915C9776CD}" presName="hierChild7" presStyleCnt="0"/>
      <dgm:spPr/>
    </dgm:pt>
    <dgm:pt modelId="{1640D0AC-F2E4-44FA-89A6-67997D4DD141}" type="pres">
      <dgm:prSet presAssocID="{C2A77FA1-2C30-4B7D-95AE-23684738555E}" presName="Name37" presStyleLbl="parChTrans1D2" presStyleIdx="1" presStyleCnt="3"/>
      <dgm:spPr/>
    </dgm:pt>
    <dgm:pt modelId="{4960389B-35EB-49DB-8EBD-1AB6730770C5}" type="pres">
      <dgm:prSet presAssocID="{4688ECCF-39C4-449B-A861-56C289AAF71F}" presName="hierRoot2" presStyleCnt="0">
        <dgm:presLayoutVars>
          <dgm:hierBranch val="init"/>
        </dgm:presLayoutVars>
      </dgm:prSet>
      <dgm:spPr/>
    </dgm:pt>
    <dgm:pt modelId="{91BF8011-9800-47E1-B39F-3B368F07B849}" type="pres">
      <dgm:prSet presAssocID="{4688ECCF-39C4-449B-A861-56C289AAF71F}" presName="rootComposite" presStyleCnt="0"/>
      <dgm:spPr/>
    </dgm:pt>
    <dgm:pt modelId="{D0BC80AF-2567-413E-903C-0B3D94CABE94}" type="pres">
      <dgm:prSet presAssocID="{4688ECCF-39C4-449B-A861-56C289AAF71F}" presName="rootText" presStyleLbl="node2" presStyleIdx="1" presStyleCnt="3" custScaleX="167535" custScaleY="177373">
        <dgm:presLayoutVars>
          <dgm:chPref val="3"/>
        </dgm:presLayoutVars>
      </dgm:prSet>
      <dgm:spPr/>
    </dgm:pt>
    <dgm:pt modelId="{FD5E6F3E-DDB2-4106-BF32-6EB5517B6D72}" type="pres">
      <dgm:prSet presAssocID="{4688ECCF-39C4-449B-A861-56C289AAF71F}" presName="rootConnector" presStyleLbl="node2" presStyleIdx="1" presStyleCnt="3"/>
      <dgm:spPr/>
    </dgm:pt>
    <dgm:pt modelId="{A0A4C7C6-896E-47E1-9D5E-F764C3967455}" type="pres">
      <dgm:prSet presAssocID="{4688ECCF-39C4-449B-A861-56C289AAF71F}" presName="hierChild4" presStyleCnt="0"/>
      <dgm:spPr/>
    </dgm:pt>
    <dgm:pt modelId="{88A4CCD8-5C1B-4F8D-8EBC-89A30D0A3138}" type="pres">
      <dgm:prSet presAssocID="{4688ECCF-39C4-449B-A861-56C289AAF71F}" presName="hierChild5" presStyleCnt="0"/>
      <dgm:spPr/>
    </dgm:pt>
    <dgm:pt modelId="{BC7B73A5-6670-4927-8B4E-4B7F5E1A593D}" type="pres">
      <dgm:prSet presAssocID="{CF832C54-7577-4B8C-A357-5FF0E314E212}" presName="Name37" presStyleLbl="parChTrans1D2" presStyleIdx="2" presStyleCnt="3"/>
      <dgm:spPr/>
    </dgm:pt>
    <dgm:pt modelId="{D3811DDF-4755-4F72-866B-C36D49CF1AB3}" type="pres">
      <dgm:prSet presAssocID="{DC9B5660-1567-4576-B18E-8F143634E90A}" presName="hierRoot2" presStyleCnt="0">
        <dgm:presLayoutVars>
          <dgm:hierBranch val="init"/>
        </dgm:presLayoutVars>
      </dgm:prSet>
      <dgm:spPr/>
    </dgm:pt>
    <dgm:pt modelId="{E5D31EBB-B57B-49BC-9F46-03E1AFFF4C34}" type="pres">
      <dgm:prSet presAssocID="{DC9B5660-1567-4576-B18E-8F143634E90A}" presName="rootComposite" presStyleCnt="0"/>
      <dgm:spPr/>
    </dgm:pt>
    <dgm:pt modelId="{455921D6-0982-4C90-9367-D43742035A1F}" type="pres">
      <dgm:prSet presAssocID="{DC9B5660-1567-4576-B18E-8F143634E90A}" presName="rootText" presStyleLbl="node2" presStyleIdx="2" presStyleCnt="3">
        <dgm:presLayoutVars>
          <dgm:chPref val="3"/>
        </dgm:presLayoutVars>
      </dgm:prSet>
      <dgm:spPr/>
    </dgm:pt>
    <dgm:pt modelId="{8557E444-809D-4291-909D-E39E1F3E375E}" type="pres">
      <dgm:prSet presAssocID="{DC9B5660-1567-4576-B18E-8F143634E90A}" presName="rootConnector" presStyleLbl="node2" presStyleIdx="2" presStyleCnt="3"/>
      <dgm:spPr/>
    </dgm:pt>
    <dgm:pt modelId="{70562806-FC92-4A00-A5AD-90DC8EF10F14}" type="pres">
      <dgm:prSet presAssocID="{DC9B5660-1567-4576-B18E-8F143634E90A}" presName="hierChild4" presStyleCnt="0"/>
      <dgm:spPr/>
    </dgm:pt>
    <dgm:pt modelId="{D17A9162-A129-49F6-AE93-E8C9756EA424}" type="pres">
      <dgm:prSet presAssocID="{DC9B5660-1567-4576-B18E-8F143634E90A}" presName="hierChild5" presStyleCnt="0"/>
      <dgm:spPr/>
    </dgm:pt>
    <dgm:pt modelId="{87C1E2FB-D13D-4DBF-AEF8-FCB2F4E29E0B}" type="pres">
      <dgm:prSet presAssocID="{B877CDAF-0EDD-43CE-8977-7662BE989089}" presName="hierChild3" presStyleCnt="0"/>
      <dgm:spPr/>
    </dgm:pt>
  </dgm:ptLst>
  <dgm:cxnLst>
    <dgm:cxn modelId="{D78A3B06-8259-4915-AE06-9FBDBFA9DCDF}" type="presOf" srcId="{D6F458FD-07C2-4A48-93CF-79D526236C2B}" destId="{4AF3E84D-5472-482E-9EDE-DA93C2A71A54}" srcOrd="0" destOrd="0" presId="urn:microsoft.com/office/officeart/2005/8/layout/orgChart1"/>
    <dgm:cxn modelId="{8C61ED10-B674-418F-93A2-610FE2769B8C}" type="presOf" srcId="{FE2CC756-C6E9-4FEB-BE91-7D6B7634CC67}" destId="{08634537-6E58-4D6E-A500-4B10E5EA2122}" srcOrd="0" destOrd="0" presId="urn:microsoft.com/office/officeart/2005/8/layout/orgChart1"/>
    <dgm:cxn modelId="{C5B69211-EDAB-4F74-93BE-1709954D8E02}" srcId="{B877CDAF-0EDD-43CE-8977-7662BE989089}" destId="{4688ECCF-39C4-449B-A861-56C289AAF71F}" srcOrd="1" destOrd="0" parTransId="{C2A77FA1-2C30-4B7D-95AE-23684738555E}" sibTransId="{55F8FF24-2BD7-4078-9F8B-3E262C89F942}"/>
    <dgm:cxn modelId="{A0876619-D8A1-4A9D-B40E-23EBE90E9A50}" srcId="{B877CDAF-0EDD-43CE-8977-7662BE989089}" destId="{DC9B5660-1567-4576-B18E-8F143634E90A}" srcOrd="2" destOrd="0" parTransId="{CF832C54-7577-4B8C-A357-5FF0E314E212}" sibTransId="{A4F23D24-CFE0-471A-821D-368DA9F258B0}"/>
    <dgm:cxn modelId="{A6A0191B-C66D-4F5D-9535-ADC3BA145E49}" type="presOf" srcId="{4688ECCF-39C4-449B-A861-56C289AAF71F}" destId="{FD5E6F3E-DDB2-4106-BF32-6EB5517B6D72}" srcOrd="1" destOrd="0" presId="urn:microsoft.com/office/officeart/2005/8/layout/orgChart1"/>
    <dgm:cxn modelId="{804E611F-7BB9-466A-9988-F8A5E0FC3652}" type="presOf" srcId="{F73D3FC5-B738-4AD2-A771-FCAB463888B7}" destId="{5229ECA8-43C1-40B3-8A15-3F4B1295C34B}" srcOrd="0" destOrd="0" presId="urn:microsoft.com/office/officeart/2005/8/layout/orgChart1"/>
    <dgm:cxn modelId="{4C732E27-DD95-4D1B-9EE9-189A1FB6B1CC}" srcId="{B877CDAF-0EDD-43CE-8977-7662BE989089}" destId="{57685E90-E822-4130-B63E-8368FBA3F10B}" srcOrd="0" destOrd="0" parTransId="{FE2CC756-C6E9-4FEB-BE91-7D6B7634CC67}" sibTransId="{A4B5E2D8-491E-462E-8AF8-C75016508EC7}"/>
    <dgm:cxn modelId="{F4260D32-AF4E-4F24-BCA9-3DEF6CA9624C}" type="presOf" srcId="{C2A77FA1-2C30-4B7D-95AE-23684738555E}" destId="{1640D0AC-F2E4-44FA-89A6-67997D4DD141}" srcOrd="0" destOrd="0" presId="urn:microsoft.com/office/officeart/2005/8/layout/orgChart1"/>
    <dgm:cxn modelId="{DB33C045-E89D-4265-AEBB-25ABC89524AB}" type="presOf" srcId="{DEFED91B-19A4-4F15-A933-DD46382FF40D}" destId="{CA0ABFED-9077-4298-A17D-1CC893876307}" srcOrd="0" destOrd="0" presId="urn:microsoft.com/office/officeart/2005/8/layout/orgChart1"/>
    <dgm:cxn modelId="{C1747658-1436-4691-9986-BD97B930B015}" type="presOf" srcId="{1B63E21D-3BE9-4212-BC1C-17748F789F88}" destId="{94C5ECC8-3C58-47B6-9D88-98B44C9F2963}" srcOrd="0" destOrd="0" presId="urn:microsoft.com/office/officeart/2005/8/layout/orgChart1"/>
    <dgm:cxn modelId="{61AD9D7D-388A-406F-88BF-6171D15595A9}" type="presOf" srcId="{57685E90-E822-4130-B63E-8368FBA3F10B}" destId="{DBA4D14E-7895-4491-B9A9-645F97158F46}" srcOrd="0" destOrd="0" presId="urn:microsoft.com/office/officeart/2005/8/layout/orgChart1"/>
    <dgm:cxn modelId="{40CA437F-6033-406B-A2E9-A8D30E56A91A}" type="presOf" srcId="{B877CDAF-0EDD-43CE-8977-7662BE989089}" destId="{EC4947AB-342A-4228-A4AF-69C1A4615535}" srcOrd="0" destOrd="0" presId="urn:microsoft.com/office/officeart/2005/8/layout/orgChart1"/>
    <dgm:cxn modelId="{2AC93C81-DB37-4E70-B30B-D6263F1BB0BC}" type="presOf" srcId="{DC9B5660-1567-4576-B18E-8F143634E90A}" destId="{455921D6-0982-4C90-9367-D43742035A1F}" srcOrd="0" destOrd="0" presId="urn:microsoft.com/office/officeart/2005/8/layout/orgChart1"/>
    <dgm:cxn modelId="{D054D6AB-FB86-481E-98B3-34381841AE47}" srcId="{57685E90-E822-4130-B63E-8368FBA3F10B}" destId="{C22A3534-CE39-47F7-906A-10915C9776CD}" srcOrd="1" destOrd="0" parTransId="{D6F458FD-07C2-4A48-93CF-79D526236C2B}" sibTransId="{C813FC02-FB9C-4590-A22E-0B1B7E7638F1}"/>
    <dgm:cxn modelId="{15B76EB8-B8B4-4B5D-A80D-E81C058144A5}" srcId="{1B63E21D-3BE9-4212-BC1C-17748F789F88}" destId="{B877CDAF-0EDD-43CE-8977-7662BE989089}" srcOrd="0" destOrd="0" parTransId="{028FDFAE-75F0-43BD-90E3-566A046CE292}" sibTransId="{34D57710-24D8-4093-A590-A2D5C8558C42}"/>
    <dgm:cxn modelId="{09F73EBB-CD4A-4CF9-B37D-4A0D3ED5BBFB}" type="presOf" srcId="{57685E90-E822-4130-B63E-8368FBA3F10B}" destId="{88EFA75F-A7F7-46E0-8440-9600AFA8BDF0}" srcOrd="1" destOrd="0" presId="urn:microsoft.com/office/officeart/2005/8/layout/orgChart1"/>
    <dgm:cxn modelId="{D6C598C8-3B91-4F6A-AA00-B458EF8DDBD7}" type="presOf" srcId="{CF832C54-7577-4B8C-A357-5FF0E314E212}" destId="{BC7B73A5-6670-4927-8B4E-4B7F5E1A593D}" srcOrd="0" destOrd="0" presId="urn:microsoft.com/office/officeart/2005/8/layout/orgChart1"/>
    <dgm:cxn modelId="{BAFC1EDA-28B3-4C2F-A9DE-09465CB30A9A}" type="presOf" srcId="{4688ECCF-39C4-449B-A861-56C289AAF71F}" destId="{D0BC80AF-2567-413E-903C-0B3D94CABE94}" srcOrd="0" destOrd="0" presId="urn:microsoft.com/office/officeart/2005/8/layout/orgChart1"/>
    <dgm:cxn modelId="{BE420DE5-EFA0-4027-85A2-2BA57542D0E1}" type="presOf" srcId="{F73D3FC5-B738-4AD2-A771-FCAB463888B7}" destId="{CF222B28-D791-4AE7-9373-715E63B607DA}" srcOrd="1" destOrd="0" presId="urn:microsoft.com/office/officeart/2005/8/layout/orgChart1"/>
    <dgm:cxn modelId="{5E87D4E8-BA82-4538-850B-B360AA5C3FE1}" type="presOf" srcId="{C22A3534-CE39-47F7-906A-10915C9776CD}" destId="{F114256F-6A72-4B6E-B795-FD58FD05BF0A}" srcOrd="0" destOrd="0" presId="urn:microsoft.com/office/officeart/2005/8/layout/orgChart1"/>
    <dgm:cxn modelId="{8F03A6EB-E6D5-41E2-9CA8-3C76137B5CA8}" type="presOf" srcId="{DC9B5660-1567-4576-B18E-8F143634E90A}" destId="{8557E444-809D-4291-909D-E39E1F3E375E}" srcOrd="1" destOrd="0" presId="urn:microsoft.com/office/officeart/2005/8/layout/orgChart1"/>
    <dgm:cxn modelId="{0DECF9F0-D170-4F53-B5B9-348AE77DED07}" srcId="{57685E90-E822-4130-B63E-8368FBA3F10B}" destId="{F73D3FC5-B738-4AD2-A771-FCAB463888B7}" srcOrd="0" destOrd="0" parTransId="{DEFED91B-19A4-4F15-A933-DD46382FF40D}" sibTransId="{26F612DD-0874-495C-AB21-214480689CBB}"/>
    <dgm:cxn modelId="{A71E73F4-2899-4070-B55A-5C5FB5F7D2B4}" type="presOf" srcId="{B877CDAF-0EDD-43CE-8977-7662BE989089}" destId="{15033752-3E7D-426A-9900-BB4A246AC353}" srcOrd="1" destOrd="0" presId="urn:microsoft.com/office/officeart/2005/8/layout/orgChart1"/>
    <dgm:cxn modelId="{83B787FC-9503-460A-88EF-3B06C5FF9090}" type="presOf" srcId="{C22A3534-CE39-47F7-906A-10915C9776CD}" destId="{37868C2B-AEE6-4450-B142-12C645F58BEC}" srcOrd="1" destOrd="0" presId="urn:microsoft.com/office/officeart/2005/8/layout/orgChart1"/>
    <dgm:cxn modelId="{1C483CF2-B483-407B-8ABA-A66A5A2ED865}" type="presParOf" srcId="{94C5ECC8-3C58-47B6-9D88-98B44C9F2963}" destId="{F1FC556B-7EE4-49FC-9A7F-6FE81CA49984}" srcOrd="0" destOrd="0" presId="urn:microsoft.com/office/officeart/2005/8/layout/orgChart1"/>
    <dgm:cxn modelId="{9C6ACD11-DBA5-4689-9D00-ACE3AB85A217}" type="presParOf" srcId="{F1FC556B-7EE4-49FC-9A7F-6FE81CA49984}" destId="{DD487E13-221D-4411-8C88-36044431BDE6}" srcOrd="0" destOrd="0" presId="urn:microsoft.com/office/officeart/2005/8/layout/orgChart1"/>
    <dgm:cxn modelId="{7389F5E8-5351-483F-9AFE-B987F8B83A89}" type="presParOf" srcId="{DD487E13-221D-4411-8C88-36044431BDE6}" destId="{EC4947AB-342A-4228-A4AF-69C1A4615535}" srcOrd="0" destOrd="0" presId="urn:microsoft.com/office/officeart/2005/8/layout/orgChart1"/>
    <dgm:cxn modelId="{4DA5A073-AD22-4885-96B4-F2960716B5A8}" type="presParOf" srcId="{DD487E13-221D-4411-8C88-36044431BDE6}" destId="{15033752-3E7D-426A-9900-BB4A246AC353}" srcOrd="1" destOrd="0" presId="urn:microsoft.com/office/officeart/2005/8/layout/orgChart1"/>
    <dgm:cxn modelId="{74E8C2B4-90E2-48AE-A4EC-8CC6932ABEC3}" type="presParOf" srcId="{F1FC556B-7EE4-49FC-9A7F-6FE81CA49984}" destId="{51A49170-615D-4354-85F2-ED860F0EABCF}" srcOrd="1" destOrd="0" presId="urn:microsoft.com/office/officeart/2005/8/layout/orgChart1"/>
    <dgm:cxn modelId="{D85AF452-215D-47D4-AC7E-A68167041A80}" type="presParOf" srcId="{51A49170-615D-4354-85F2-ED860F0EABCF}" destId="{08634537-6E58-4D6E-A500-4B10E5EA2122}" srcOrd="0" destOrd="0" presId="urn:microsoft.com/office/officeart/2005/8/layout/orgChart1"/>
    <dgm:cxn modelId="{0EE19929-C31D-45B1-ABE8-B8FCA4E77B68}" type="presParOf" srcId="{51A49170-615D-4354-85F2-ED860F0EABCF}" destId="{7829B99A-9AA5-4E6C-AE85-54AFA45B5255}" srcOrd="1" destOrd="0" presId="urn:microsoft.com/office/officeart/2005/8/layout/orgChart1"/>
    <dgm:cxn modelId="{83ACF5FF-6806-4D6E-AE9B-16C851353453}" type="presParOf" srcId="{7829B99A-9AA5-4E6C-AE85-54AFA45B5255}" destId="{394BCEC2-809C-4CEF-9B48-A1A67FCFAF88}" srcOrd="0" destOrd="0" presId="urn:microsoft.com/office/officeart/2005/8/layout/orgChart1"/>
    <dgm:cxn modelId="{E10DD8BB-6054-4C77-B7DA-FC6300C5A1E4}" type="presParOf" srcId="{394BCEC2-809C-4CEF-9B48-A1A67FCFAF88}" destId="{DBA4D14E-7895-4491-B9A9-645F97158F46}" srcOrd="0" destOrd="0" presId="urn:microsoft.com/office/officeart/2005/8/layout/orgChart1"/>
    <dgm:cxn modelId="{E89B0D67-91D8-474A-A59C-BEA409C99853}" type="presParOf" srcId="{394BCEC2-809C-4CEF-9B48-A1A67FCFAF88}" destId="{88EFA75F-A7F7-46E0-8440-9600AFA8BDF0}" srcOrd="1" destOrd="0" presId="urn:microsoft.com/office/officeart/2005/8/layout/orgChart1"/>
    <dgm:cxn modelId="{2F5BA94B-456B-4AF5-A58B-FB66558D4541}" type="presParOf" srcId="{7829B99A-9AA5-4E6C-AE85-54AFA45B5255}" destId="{6925EB40-24D1-4A96-9AAE-67DBF1305266}" srcOrd="1" destOrd="0" presId="urn:microsoft.com/office/officeart/2005/8/layout/orgChart1"/>
    <dgm:cxn modelId="{016EE057-D0CF-481A-8268-2F33EE1D2CFB}" type="presParOf" srcId="{7829B99A-9AA5-4E6C-AE85-54AFA45B5255}" destId="{BB3C651B-B489-4281-9063-9D3AF828D9DD}" srcOrd="2" destOrd="0" presId="urn:microsoft.com/office/officeart/2005/8/layout/orgChart1"/>
    <dgm:cxn modelId="{21197046-3B85-4117-AC99-96886FF700D2}" type="presParOf" srcId="{BB3C651B-B489-4281-9063-9D3AF828D9DD}" destId="{CA0ABFED-9077-4298-A17D-1CC893876307}" srcOrd="0" destOrd="0" presId="urn:microsoft.com/office/officeart/2005/8/layout/orgChart1"/>
    <dgm:cxn modelId="{D83900DD-3485-4F13-B2CE-8C1A6B656740}" type="presParOf" srcId="{BB3C651B-B489-4281-9063-9D3AF828D9DD}" destId="{9A44F9D4-1BA1-41C7-AAAC-70FFC489A372}" srcOrd="1" destOrd="0" presId="urn:microsoft.com/office/officeart/2005/8/layout/orgChart1"/>
    <dgm:cxn modelId="{283C2D93-9575-4752-A5E9-BB3A8E4A1762}" type="presParOf" srcId="{9A44F9D4-1BA1-41C7-AAAC-70FFC489A372}" destId="{65F47008-056F-43BA-B180-0EA741B7EDC6}" srcOrd="0" destOrd="0" presId="urn:microsoft.com/office/officeart/2005/8/layout/orgChart1"/>
    <dgm:cxn modelId="{085C93BF-71EE-4898-9998-6B0EEE4E8574}" type="presParOf" srcId="{65F47008-056F-43BA-B180-0EA741B7EDC6}" destId="{5229ECA8-43C1-40B3-8A15-3F4B1295C34B}" srcOrd="0" destOrd="0" presId="urn:microsoft.com/office/officeart/2005/8/layout/orgChart1"/>
    <dgm:cxn modelId="{A9545F82-DD2D-4180-99DC-BB9D52612BEE}" type="presParOf" srcId="{65F47008-056F-43BA-B180-0EA741B7EDC6}" destId="{CF222B28-D791-4AE7-9373-715E63B607DA}" srcOrd="1" destOrd="0" presId="urn:microsoft.com/office/officeart/2005/8/layout/orgChart1"/>
    <dgm:cxn modelId="{98F815F5-2F36-47E8-BE6C-ED3F47E9E8CB}" type="presParOf" srcId="{9A44F9D4-1BA1-41C7-AAAC-70FFC489A372}" destId="{35D3EB7D-E41F-4EC4-81AE-D272B35EDB3E}" srcOrd="1" destOrd="0" presId="urn:microsoft.com/office/officeart/2005/8/layout/orgChart1"/>
    <dgm:cxn modelId="{874B1469-2DE0-4B7B-84F8-00EEDF8EE7F5}" type="presParOf" srcId="{9A44F9D4-1BA1-41C7-AAAC-70FFC489A372}" destId="{03BC10E4-BE30-4A3D-B55E-90E9EC08F889}" srcOrd="2" destOrd="0" presId="urn:microsoft.com/office/officeart/2005/8/layout/orgChart1"/>
    <dgm:cxn modelId="{2F132B3E-1978-48D6-9347-F249BDB4DFB8}" type="presParOf" srcId="{BB3C651B-B489-4281-9063-9D3AF828D9DD}" destId="{4AF3E84D-5472-482E-9EDE-DA93C2A71A54}" srcOrd="2" destOrd="0" presId="urn:microsoft.com/office/officeart/2005/8/layout/orgChart1"/>
    <dgm:cxn modelId="{F02950E5-B492-4CA7-85B0-E0E91D9BDE52}" type="presParOf" srcId="{BB3C651B-B489-4281-9063-9D3AF828D9DD}" destId="{95DADF18-294D-41DD-B68C-6390B70F80D3}" srcOrd="3" destOrd="0" presId="urn:microsoft.com/office/officeart/2005/8/layout/orgChart1"/>
    <dgm:cxn modelId="{72489EA0-5C9D-4D09-B33D-FDE0C3E31140}" type="presParOf" srcId="{95DADF18-294D-41DD-B68C-6390B70F80D3}" destId="{7070BCD5-EC6F-4BC5-9D8A-1B68D6ABC83F}" srcOrd="0" destOrd="0" presId="urn:microsoft.com/office/officeart/2005/8/layout/orgChart1"/>
    <dgm:cxn modelId="{DD0C2613-BE49-43E6-A77E-E6A2F9297752}" type="presParOf" srcId="{7070BCD5-EC6F-4BC5-9D8A-1B68D6ABC83F}" destId="{F114256F-6A72-4B6E-B795-FD58FD05BF0A}" srcOrd="0" destOrd="0" presId="urn:microsoft.com/office/officeart/2005/8/layout/orgChart1"/>
    <dgm:cxn modelId="{2CD5E66A-4AE8-4EEC-B0D2-65896026C34F}" type="presParOf" srcId="{7070BCD5-EC6F-4BC5-9D8A-1B68D6ABC83F}" destId="{37868C2B-AEE6-4450-B142-12C645F58BEC}" srcOrd="1" destOrd="0" presId="urn:microsoft.com/office/officeart/2005/8/layout/orgChart1"/>
    <dgm:cxn modelId="{D50D2B72-1728-4E00-A892-26878900F01E}" type="presParOf" srcId="{95DADF18-294D-41DD-B68C-6390B70F80D3}" destId="{7C73FC0B-CADF-4488-9B02-7CE43CC24EBA}" srcOrd="1" destOrd="0" presId="urn:microsoft.com/office/officeart/2005/8/layout/orgChart1"/>
    <dgm:cxn modelId="{63FEFE66-56D9-4EB7-9871-E95096710839}" type="presParOf" srcId="{95DADF18-294D-41DD-B68C-6390B70F80D3}" destId="{4CC28C39-2F71-4E06-B209-4C76A8F071A6}" srcOrd="2" destOrd="0" presId="urn:microsoft.com/office/officeart/2005/8/layout/orgChart1"/>
    <dgm:cxn modelId="{C37235FE-A38E-4D47-8F36-1DC119E6AE44}" type="presParOf" srcId="{51A49170-615D-4354-85F2-ED860F0EABCF}" destId="{1640D0AC-F2E4-44FA-89A6-67997D4DD141}" srcOrd="2" destOrd="0" presId="urn:microsoft.com/office/officeart/2005/8/layout/orgChart1"/>
    <dgm:cxn modelId="{76A23937-BFF7-422E-9637-9E1B96103ED2}" type="presParOf" srcId="{51A49170-615D-4354-85F2-ED860F0EABCF}" destId="{4960389B-35EB-49DB-8EBD-1AB6730770C5}" srcOrd="3" destOrd="0" presId="urn:microsoft.com/office/officeart/2005/8/layout/orgChart1"/>
    <dgm:cxn modelId="{CD6B8F76-0A27-4179-8FD5-30AC12389483}" type="presParOf" srcId="{4960389B-35EB-49DB-8EBD-1AB6730770C5}" destId="{91BF8011-9800-47E1-B39F-3B368F07B849}" srcOrd="0" destOrd="0" presId="urn:microsoft.com/office/officeart/2005/8/layout/orgChart1"/>
    <dgm:cxn modelId="{0A565494-D8C3-4035-B2D9-B1995B4F41FF}" type="presParOf" srcId="{91BF8011-9800-47E1-B39F-3B368F07B849}" destId="{D0BC80AF-2567-413E-903C-0B3D94CABE94}" srcOrd="0" destOrd="0" presId="urn:microsoft.com/office/officeart/2005/8/layout/orgChart1"/>
    <dgm:cxn modelId="{6676DECA-42F6-45BF-8186-47D71A0FDF3A}" type="presParOf" srcId="{91BF8011-9800-47E1-B39F-3B368F07B849}" destId="{FD5E6F3E-DDB2-4106-BF32-6EB5517B6D72}" srcOrd="1" destOrd="0" presId="urn:microsoft.com/office/officeart/2005/8/layout/orgChart1"/>
    <dgm:cxn modelId="{B8A5907D-64FC-4991-9429-1E8AFBCA0F25}" type="presParOf" srcId="{4960389B-35EB-49DB-8EBD-1AB6730770C5}" destId="{A0A4C7C6-896E-47E1-9D5E-F764C3967455}" srcOrd="1" destOrd="0" presId="urn:microsoft.com/office/officeart/2005/8/layout/orgChart1"/>
    <dgm:cxn modelId="{77EBE167-E1DD-481B-95B8-1FCA8705D7A2}" type="presParOf" srcId="{4960389B-35EB-49DB-8EBD-1AB6730770C5}" destId="{88A4CCD8-5C1B-4F8D-8EBC-89A30D0A3138}" srcOrd="2" destOrd="0" presId="urn:microsoft.com/office/officeart/2005/8/layout/orgChart1"/>
    <dgm:cxn modelId="{CFBF3026-E300-4136-9911-7EC4B31B1EDF}" type="presParOf" srcId="{51A49170-615D-4354-85F2-ED860F0EABCF}" destId="{BC7B73A5-6670-4927-8B4E-4B7F5E1A593D}" srcOrd="4" destOrd="0" presId="urn:microsoft.com/office/officeart/2005/8/layout/orgChart1"/>
    <dgm:cxn modelId="{46AF7931-A093-40AE-9E05-A363ADE1BF2B}" type="presParOf" srcId="{51A49170-615D-4354-85F2-ED860F0EABCF}" destId="{D3811DDF-4755-4F72-866B-C36D49CF1AB3}" srcOrd="5" destOrd="0" presId="urn:microsoft.com/office/officeart/2005/8/layout/orgChart1"/>
    <dgm:cxn modelId="{9A9B4CA7-3AA1-4C9D-9D3F-77536B4D6E78}" type="presParOf" srcId="{D3811DDF-4755-4F72-866B-C36D49CF1AB3}" destId="{E5D31EBB-B57B-49BC-9F46-03E1AFFF4C34}" srcOrd="0" destOrd="0" presId="urn:microsoft.com/office/officeart/2005/8/layout/orgChart1"/>
    <dgm:cxn modelId="{74834BB1-F64F-4A36-A007-876426A07B94}" type="presParOf" srcId="{E5D31EBB-B57B-49BC-9F46-03E1AFFF4C34}" destId="{455921D6-0982-4C90-9367-D43742035A1F}" srcOrd="0" destOrd="0" presId="urn:microsoft.com/office/officeart/2005/8/layout/orgChart1"/>
    <dgm:cxn modelId="{CF2F0317-1EE3-4079-8522-9372C7AD633F}" type="presParOf" srcId="{E5D31EBB-B57B-49BC-9F46-03E1AFFF4C34}" destId="{8557E444-809D-4291-909D-E39E1F3E375E}" srcOrd="1" destOrd="0" presId="urn:microsoft.com/office/officeart/2005/8/layout/orgChart1"/>
    <dgm:cxn modelId="{57E9A40D-9B28-498B-9110-F9A4D1D8026B}" type="presParOf" srcId="{D3811DDF-4755-4F72-866B-C36D49CF1AB3}" destId="{70562806-FC92-4A00-A5AD-90DC8EF10F14}" srcOrd="1" destOrd="0" presId="urn:microsoft.com/office/officeart/2005/8/layout/orgChart1"/>
    <dgm:cxn modelId="{F52A01B5-C611-40A0-B260-3E7938FF059D}" type="presParOf" srcId="{D3811DDF-4755-4F72-866B-C36D49CF1AB3}" destId="{D17A9162-A129-49F6-AE93-E8C9756EA424}" srcOrd="2" destOrd="0" presId="urn:microsoft.com/office/officeart/2005/8/layout/orgChart1"/>
    <dgm:cxn modelId="{CB98C887-B0AF-4B09-9C55-7CD4DD75F021}" type="presParOf" srcId="{F1FC556B-7EE4-49FC-9A7F-6FE81CA49984}" destId="{87C1E2FB-D13D-4DBF-AEF8-FCB2F4E29E0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70656-EDFB-433D-9216-4CA337FE7D9F}">
      <dsp:nvSpPr>
        <dsp:cNvPr id="0" name=""/>
        <dsp:cNvSpPr/>
      </dsp:nvSpPr>
      <dsp:spPr>
        <a:xfrm>
          <a:off x="2975819" y="1726577"/>
          <a:ext cx="357767" cy="287725"/>
        </a:xfrm>
        <a:custGeom>
          <a:avLst/>
          <a:gdLst/>
          <a:ahLst/>
          <a:cxnLst/>
          <a:rect l="0" t="0" r="0" b="0"/>
          <a:pathLst>
            <a:path>
              <a:moveTo>
                <a:pt x="0" y="0"/>
              </a:moveTo>
              <a:lnTo>
                <a:pt x="0" y="287725"/>
              </a:lnTo>
              <a:lnTo>
                <a:pt x="357767" y="28772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C3D2AD-5D2C-4E33-A7C6-1AC1E1B4EA3C}">
      <dsp:nvSpPr>
        <dsp:cNvPr id="0" name=""/>
        <dsp:cNvSpPr/>
      </dsp:nvSpPr>
      <dsp:spPr>
        <a:xfrm>
          <a:off x="2791592" y="1088525"/>
          <a:ext cx="543692" cy="188719"/>
        </a:xfrm>
        <a:custGeom>
          <a:avLst/>
          <a:gdLst/>
          <a:ahLst/>
          <a:cxnLst/>
          <a:rect l="0" t="0" r="0" b="0"/>
          <a:pathLst>
            <a:path>
              <a:moveTo>
                <a:pt x="0" y="0"/>
              </a:moveTo>
              <a:lnTo>
                <a:pt x="0" y="94359"/>
              </a:lnTo>
              <a:lnTo>
                <a:pt x="543692" y="94359"/>
              </a:lnTo>
              <a:lnTo>
                <a:pt x="543692" y="18871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867763-B2EE-4416-9AC0-E32DD9BF7818}">
      <dsp:nvSpPr>
        <dsp:cNvPr id="0" name=""/>
        <dsp:cNvSpPr/>
      </dsp:nvSpPr>
      <dsp:spPr>
        <a:xfrm>
          <a:off x="2247900" y="1088525"/>
          <a:ext cx="543692" cy="188719"/>
        </a:xfrm>
        <a:custGeom>
          <a:avLst/>
          <a:gdLst/>
          <a:ahLst/>
          <a:cxnLst/>
          <a:rect l="0" t="0" r="0" b="0"/>
          <a:pathLst>
            <a:path>
              <a:moveTo>
                <a:pt x="543692" y="0"/>
              </a:moveTo>
              <a:lnTo>
                <a:pt x="543692" y="94359"/>
              </a:lnTo>
              <a:lnTo>
                <a:pt x="0" y="94359"/>
              </a:lnTo>
              <a:lnTo>
                <a:pt x="0" y="18871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902983-BBC7-49F6-8BD7-5F3D8B510AAE}">
      <dsp:nvSpPr>
        <dsp:cNvPr id="0" name=""/>
        <dsp:cNvSpPr/>
      </dsp:nvSpPr>
      <dsp:spPr>
        <a:xfrm>
          <a:off x="1863720" y="450472"/>
          <a:ext cx="927872" cy="188719"/>
        </a:xfrm>
        <a:custGeom>
          <a:avLst/>
          <a:gdLst/>
          <a:ahLst/>
          <a:cxnLst/>
          <a:rect l="0" t="0" r="0" b="0"/>
          <a:pathLst>
            <a:path>
              <a:moveTo>
                <a:pt x="0" y="0"/>
              </a:moveTo>
              <a:lnTo>
                <a:pt x="0" y="94359"/>
              </a:lnTo>
              <a:lnTo>
                <a:pt x="927872" y="94359"/>
              </a:lnTo>
              <a:lnTo>
                <a:pt x="927872" y="18871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274D56-3DE1-4770-BAFC-E99CD4AF83E3}">
      <dsp:nvSpPr>
        <dsp:cNvPr id="0" name=""/>
        <dsp:cNvSpPr/>
      </dsp:nvSpPr>
      <dsp:spPr>
        <a:xfrm>
          <a:off x="576381" y="1088525"/>
          <a:ext cx="134799" cy="1051439"/>
        </a:xfrm>
        <a:custGeom>
          <a:avLst/>
          <a:gdLst/>
          <a:ahLst/>
          <a:cxnLst/>
          <a:rect l="0" t="0" r="0" b="0"/>
          <a:pathLst>
            <a:path>
              <a:moveTo>
                <a:pt x="0" y="0"/>
              </a:moveTo>
              <a:lnTo>
                <a:pt x="0" y="1051439"/>
              </a:lnTo>
              <a:lnTo>
                <a:pt x="134799" y="105143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D4E216-2179-4776-B656-40875C791917}">
      <dsp:nvSpPr>
        <dsp:cNvPr id="0" name=""/>
        <dsp:cNvSpPr/>
      </dsp:nvSpPr>
      <dsp:spPr>
        <a:xfrm>
          <a:off x="576381" y="1088525"/>
          <a:ext cx="134799" cy="413386"/>
        </a:xfrm>
        <a:custGeom>
          <a:avLst/>
          <a:gdLst/>
          <a:ahLst/>
          <a:cxnLst/>
          <a:rect l="0" t="0" r="0" b="0"/>
          <a:pathLst>
            <a:path>
              <a:moveTo>
                <a:pt x="0" y="0"/>
              </a:moveTo>
              <a:lnTo>
                <a:pt x="0" y="413386"/>
              </a:lnTo>
              <a:lnTo>
                <a:pt x="134799" y="41338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5413BB-B626-4721-B0E8-46C3267D086D}">
      <dsp:nvSpPr>
        <dsp:cNvPr id="0" name=""/>
        <dsp:cNvSpPr/>
      </dsp:nvSpPr>
      <dsp:spPr>
        <a:xfrm>
          <a:off x="935847" y="450472"/>
          <a:ext cx="927872" cy="188719"/>
        </a:xfrm>
        <a:custGeom>
          <a:avLst/>
          <a:gdLst/>
          <a:ahLst/>
          <a:cxnLst/>
          <a:rect l="0" t="0" r="0" b="0"/>
          <a:pathLst>
            <a:path>
              <a:moveTo>
                <a:pt x="927872" y="0"/>
              </a:moveTo>
              <a:lnTo>
                <a:pt x="927872" y="94359"/>
              </a:lnTo>
              <a:lnTo>
                <a:pt x="0" y="94359"/>
              </a:lnTo>
              <a:lnTo>
                <a:pt x="0" y="18871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EE6F3-4A0C-4918-AA94-C1141B517236}">
      <dsp:nvSpPr>
        <dsp:cNvPr id="0" name=""/>
        <dsp:cNvSpPr/>
      </dsp:nvSpPr>
      <dsp:spPr>
        <a:xfrm>
          <a:off x="1414387" y="1139"/>
          <a:ext cx="898666" cy="4493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&lt;html&gt;</a:t>
          </a:r>
          <a:endParaRPr lang="en-IN" sz="1500" kern="1200" dirty="0"/>
        </a:p>
      </dsp:txBody>
      <dsp:txXfrm>
        <a:off x="1414387" y="1139"/>
        <a:ext cx="898666" cy="449333"/>
      </dsp:txXfrm>
    </dsp:sp>
    <dsp:sp modelId="{5593C6DC-A062-4558-B6C4-213583E0867F}">
      <dsp:nvSpPr>
        <dsp:cNvPr id="0" name=""/>
        <dsp:cNvSpPr/>
      </dsp:nvSpPr>
      <dsp:spPr>
        <a:xfrm>
          <a:off x="486514" y="639192"/>
          <a:ext cx="898666" cy="4493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&lt;head&gt;</a:t>
          </a:r>
          <a:endParaRPr lang="en-IN" sz="1500" kern="1200" dirty="0"/>
        </a:p>
      </dsp:txBody>
      <dsp:txXfrm>
        <a:off x="486514" y="639192"/>
        <a:ext cx="898666" cy="449333"/>
      </dsp:txXfrm>
    </dsp:sp>
    <dsp:sp modelId="{D193B142-ACC3-4B69-BAAC-DA31760DA371}">
      <dsp:nvSpPr>
        <dsp:cNvPr id="0" name=""/>
        <dsp:cNvSpPr/>
      </dsp:nvSpPr>
      <dsp:spPr>
        <a:xfrm>
          <a:off x="711181" y="1277244"/>
          <a:ext cx="898666" cy="4493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&lt;title&gt;</a:t>
          </a:r>
          <a:endParaRPr lang="en-IN" sz="1500" kern="1200" dirty="0"/>
        </a:p>
      </dsp:txBody>
      <dsp:txXfrm>
        <a:off x="711181" y="1277244"/>
        <a:ext cx="898666" cy="449333"/>
      </dsp:txXfrm>
    </dsp:sp>
    <dsp:sp modelId="{3642F66B-EE58-40AF-B5BD-02C43CA39F18}">
      <dsp:nvSpPr>
        <dsp:cNvPr id="0" name=""/>
        <dsp:cNvSpPr/>
      </dsp:nvSpPr>
      <dsp:spPr>
        <a:xfrm>
          <a:off x="711181" y="1915297"/>
          <a:ext cx="898666" cy="4493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&lt;meta&gt;</a:t>
          </a:r>
          <a:endParaRPr lang="en-IN" sz="1500" kern="1200" dirty="0"/>
        </a:p>
      </dsp:txBody>
      <dsp:txXfrm>
        <a:off x="711181" y="1915297"/>
        <a:ext cx="898666" cy="449333"/>
      </dsp:txXfrm>
    </dsp:sp>
    <dsp:sp modelId="{B8767261-F523-4C79-8F0D-BF28D193F193}">
      <dsp:nvSpPr>
        <dsp:cNvPr id="0" name=""/>
        <dsp:cNvSpPr/>
      </dsp:nvSpPr>
      <dsp:spPr>
        <a:xfrm>
          <a:off x="2342259" y="639192"/>
          <a:ext cx="898666" cy="4493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&lt;body&gt;</a:t>
          </a:r>
          <a:endParaRPr lang="en-IN" sz="1500" kern="1200" dirty="0"/>
        </a:p>
      </dsp:txBody>
      <dsp:txXfrm>
        <a:off x="2342259" y="639192"/>
        <a:ext cx="898666" cy="449333"/>
      </dsp:txXfrm>
    </dsp:sp>
    <dsp:sp modelId="{2B7574B1-8797-4594-994B-631339053B58}">
      <dsp:nvSpPr>
        <dsp:cNvPr id="0" name=""/>
        <dsp:cNvSpPr/>
      </dsp:nvSpPr>
      <dsp:spPr>
        <a:xfrm>
          <a:off x="1798566" y="1277244"/>
          <a:ext cx="898666" cy="4493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&lt;h1&gt;</a:t>
          </a:r>
          <a:endParaRPr lang="en-IN" sz="1500" kern="1200" dirty="0"/>
        </a:p>
      </dsp:txBody>
      <dsp:txXfrm>
        <a:off x="1798566" y="1277244"/>
        <a:ext cx="898666" cy="449333"/>
      </dsp:txXfrm>
    </dsp:sp>
    <dsp:sp modelId="{10A38588-95BA-4A6C-A1D7-4B1361898EEC}">
      <dsp:nvSpPr>
        <dsp:cNvPr id="0" name=""/>
        <dsp:cNvSpPr/>
      </dsp:nvSpPr>
      <dsp:spPr>
        <a:xfrm>
          <a:off x="2885952" y="1277244"/>
          <a:ext cx="898666" cy="4493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&lt;p&gt;</a:t>
          </a:r>
          <a:endParaRPr lang="en-IN" sz="1500" kern="1200" dirty="0"/>
        </a:p>
      </dsp:txBody>
      <dsp:txXfrm>
        <a:off x="2885952" y="1277244"/>
        <a:ext cx="898666" cy="449333"/>
      </dsp:txXfrm>
    </dsp:sp>
    <dsp:sp modelId="{C1875AAA-4F5F-425A-8CB9-885DD41BE9B2}">
      <dsp:nvSpPr>
        <dsp:cNvPr id="0" name=""/>
        <dsp:cNvSpPr/>
      </dsp:nvSpPr>
      <dsp:spPr>
        <a:xfrm>
          <a:off x="3333587" y="1789637"/>
          <a:ext cx="898666" cy="44933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Attribute “id”</a:t>
          </a:r>
          <a:endParaRPr lang="en-IN" sz="1500" kern="1200" dirty="0"/>
        </a:p>
      </dsp:txBody>
      <dsp:txXfrm>
        <a:off x="3333587" y="1789637"/>
        <a:ext cx="898666" cy="4493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70656-EDFB-433D-9216-4CA337FE7D9F}">
      <dsp:nvSpPr>
        <dsp:cNvPr id="0" name=""/>
        <dsp:cNvSpPr/>
      </dsp:nvSpPr>
      <dsp:spPr>
        <a:xfrm>
          <a:off x="2975819" y="1726577"/>
          <a:ext cx="357767" cy="287725"/>
        </a:xfrm>
        <a:custGeom>
          <a:avLst/>
          <a:gdLst/>
          <a:ahLst/>
          <a:cxnLst/>
          <a:rect l="0" t="0" r="0" b="0"/>
          <a:pathLst>
            <a:path>
              <a:moveTo>
                <a:pt x="0" y="0"/>
              </a:moveTo>
              <a:lnTo>
                <a:pt x="0" y="287725"/>
              </a:lnTo>
              <a:lnTo>
                <a:pt x="357767" y="28772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C3D2AD-5D2C-4E33-A7C6-1AC1E1B4EA3C}">
      <dsp:nvSpPr>
        <dsp:cNvPr id="0" name=""/>
        <dsp:cNvSpPr/>
      </dsp:nvSpPr>
      <dsp:spPr>
        <a:xfrm>
          <a:off x="2791592" y="1088525"/>
          <a:ext cx="543692" cy="188719"/>
        </a:xfrm>
        <a:custGeom>
          <a:avLst/>
          <a:gdLst/>
          <a:ahLst/>
          <a:cxnLst/>
          <a:rect l="0" t="0" r="0" b="0"/>
          <a:pathLst>
            <a:path>
              <a:moveTo>
                <a:pt x="0" y="0"/>
              </a:moveTo>
              <a:lnTo>
                <a:pt x="0" y="94359"/>
              </a:lnTo>
              <a:lnTo>
                <a:pt x="543692" y="94359"/>
              </a:lnTo>
              <a:lnTo>
                <a:pt x="543692" y="18871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867763-B2EE-4416-9AC0-E32DD9BF7818}">
      <dsp:nvSpPr>
        <dsp:cNvPr id="0" name=""/>
        <dsp:cNvSpPr/>
      </dsp:nvSpPr>
      <dsp:spPr>
        <a:xfrm>
          <a:off x="2247900" y="1088525"/>
          <a:ext cx="543692" cy="188719"/>
        </a:xfrm>
        <a:custGeom>
          <a:avLst/>
          <a:gdLst/>
          <a:ahLst/>
          <a:cxnLst/>
          <a:rect l="0" t="0" r="0" b="0"/>
          <a:pathLst>
            <a:path>
              <a:moveTo>
                <a:pt x="543692" y="0"/>
              </a:moveTo>
              <a:lnTo>
                <a:pt x="543692" y="94359"/>
              </a:lnTo>
              <a:lnTo>
                <a:pt x="0" y="94359"/>
              </a:lnTo>
              <a:lnTo>
                <a:pt x="0" y="18871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902983-BBC7-49F6-8BD7-5F3D8B510AAE}">
      <dsp:nvSpPr>
        <dsp:cNvPr id="0" name=""/>
        <dsp:cNvSpPr/>
      </dsp:nvSpPr>
      <dsp:spPr>
        <a:xfrm>
          <a:off x="1863720" y="450472"/>
          <a:ext cx="927872" cy="188719"/>
        </a:xfrm>
        <a:custGeom>
          <a:avLst/>
          <a:gdLst/>
          <a:ahLst/>
          <a:cxnLst/>
          <a:rect l="0" t="0" r="0" b="0"/>
          <a:pathLst>
            <a:path>
              <a:moveTo>
                <a:pt x="0" y="0"/>
              </a:moveTo>
              <a:lnTo>
                <a:pt x="0" y="94359"/>
              </a:lnTo>
              <a:lnTo>
                <a:pt x="927872" y="94359"/>
              </a:lnTo>
              <a:lnTo>
                <a:pt x="927872" y="18871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274D56-3DE1-4770-BAFC-E99CD4AF83E3}">
      <dsp:nvSpPr>
        <dsp:cNvPr id="0" name=""/>
        <dsp:cNvSpPr/>
      </dsp:nvSpPr>
      <dsp:spPr>
        <a:xfrm>
          <a:off x="576381" y="1088525"/>
          <a:ext cx="134799" cy="1051439"/>
        </a:xfrm>
        <a:custGeom>
          <a:avLst/>
          <a:gdLst/>
          <a:ahLst/>
          <a:cxnLst/>
          <a:rect l="0" t="0" r="0" b="0"/>
          <a:pathLst>
            <a:path>
              <a:moveTo>
                <a:pt x="0" y="0"/>
              </a:moveTo>
              <a:lnTo>
                <a:pt x="0" y="1051439"/>
              </a:lnTo>
              <a:lnTo>
                <a:pt x="134799" y="105143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D4E216-2179-4776-B656-40875C791917}">
      <dsp:nvSpPr>
        <dsp:cNvPr id="0" name=""/>
        <dsp:cNvSpPr/>
      </dsp:nvSpPr>
      <dsp:spPr>
        <a:xfrm>
          <a:off x="576381" y="1088525"/>
          <a:ext cx="134799" cy="413386"/>
        </a:xfrm>
        <a:custGeom>
          <a:avLst/>
          <a:gdLst/>
          <a:ahLst/>
          <a:cxnLst/>
          <a:rect l="0" t="0" r="0" b="0"/>
          <a:pathLst>
            <a:path>
              <a:moveTo>
                <a:pt x="0" y="0"/>
              </a:moveTo>
              <a:lnTo>
                <a:pt x="0" y="413386"/>
              </a:lnTo>
              <a:lnTo>
                <a:pt x="134799" y="41338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5413BB-B626-4721-B0E8-46C3267D086D}">
      <dsp:nvSpPr>
        <dsp:cNvPr id="0" name=""/>
        <dsp:cNvSpPr/>
      </dsp:nvSpPr>
      <dsp:spPr>
        <a:xfrm>
          <a:off x="935847" y="450472"/>
          <a:ext cx="927872" cy="188719"/>
        </a:xfrm>
        <a:custGeom>
          <a:avLst/>
          <a:gdLst/>
          <a:ahLst/>
          <a:cxnLst/>
          <a:rect l="0" t="0" r="0" b="0"/>
          <a:pathLst>
            <a:path>
              <a:moveTo>
                <a:pt x="927872" y="0"/>
              </a:moveTo>
              <a:lnTo>
                <a:pt x="927872" y="94359"/>
              </a:lnTo>
              <a:lnTo>
                <a:pt x="0" y="94359"/>
              </a:lnTo>
              <a:lnTo>
                <a:pt x="0" y="188719"/>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EE6F3-4A0C-4918-AA94-C1141B517236}">
      <dsp:nvSpPr>
        <dsp:cNvPr id="0" name=""/>
        <dsp:cNvSpPr/>
      </dsp:nvSpPr>
      <dsp:spPr>
        <a:xfrm>
          <a:off x="1414387" y="1139"/>
          <a:ext cx="898666" cy="44933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&lt;html&gt;</a:t>
          </a:r>
          <a:endParaRPr lang="en-IN" sz="1500" kern="1200" dirty="0"/>
        </a:p>
      </dsp:txBody>
      <dsp:txXfrm>
        <a:off x="1414387" y="1139"/>
        <a:ext cx="898666" cy="449333"/>
      </dsp:txXfrm>
    </dsp:sp>
    <dsp:sp modelId="{5593C6DC-A062-4558-B6C4-213583E0867F}">
      <dsp:nvSpPr>
        <dsp:cNvPr id="0" name=""/>
        <dsp:cNvSpPr/>
      </dsp:nvSpPr>
      <dsp:spPr>
        <a:xfrm>
          <a:off x="486514" y="639192"/>
          <a:ext cx="898666" cy="4493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&lt;head&gt;</a:t>
          </a:r>
          <a:endParaRPr lang="en-IN" sz="1500" kern="1200" dirty="0"/>
        </a:p>
      </dsp:txBody>
      <dsp:txXfrm>
        <a:off x="486514" y="639192"/>
        <a:ext cx="898666" cy="449333"/>
      </dsp:txXfrm>
    </dsp:sp>
    <dsp:sp modelId="{D193B142-ACC3-4B69-BAAC-DA31760DA371}">
      <dsp:nvSpPr>
        <dsp:cNvPr id="0" name=""/>
        <dsp:cNvSpPr/>
      </dsp:nvSpPr>
      <dsp:spPr>
        <a:xfrm>
          <a:off x="711181" y="1277244"/>
          <a:ext cx="898666" cy="4493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&lt;title&gt;</a:t>
          </a:r>
          <a:endParaRPr lang="en-IN" sz="1500" kern="1200" dirty="0"/>
        </a:p>
      </dsp:txBody>
      <dsp:txXfrm>
        <a:off x="711181" y="1277244"/>
        <a:ext cx="898666" cy="449333"/>
      </dsp:txXfrm>
    </dsp:sp>
    <dsp:sp modelId="{3642F66B-EE58-40AF-B5BD-02C43CA39F18}">
      <dsp:nvSpPr>
        <dsp:cNvPr id="0" name=""/>
        <dsp:cNvSpPr/>
      </dsp:nvSpPr>
      <dsp:spPr>
        <a:xfrm>
          <a:off x="711181" y="1915297"/>
          <a:ext cx="898666" cy="4493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&lt;meta&gt;</a:t>
          </a:r>
          <a:endParaRPr lang="en-IN" sz="1500" kern="1200" dirty="0"/>
        </a:p>
      </dsp:txBody>
      <dsp:txXfrm>
        <a:off x="711181" y="1915297"/>
        <a:ext cx="898666" cy="449333"/>
      </dsp:txXfrm>
    </dsp:sp>
    <dsp:sp modelId="{B8767261-F523-4C79-8F0D-BF28D193F193}">
      <dsp:nvSpPr>
        <dsp:cNvPr id="0" name=""/>
        <dsp:cNvSpPr/>
      </dsp:nvSpPr>
      <dsp:spPr>
        <a:xfrm>
          <a:off x="2342259" y="639192"/>
          <a:ext cx="898666" cy="44933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&lt;body&gt;</a:t>
          </a:r>
          <a:endParaRPr lang="en-IN" sz="1500" kern="1200" dirty="0"/>
        </a:p>
      </dsp:txBody>
      <dsp:txXfrm>
        <a:off x="2342259" y="639192"/>
        <a:ext cx="898666" cy="449333"/>
      </dsp:txXfrm>
    </dsp:sp>
    <dsp:sp modelId="{2B7574B1-8797-4594-994B-631339053B58}">
      <dsp:nvSpPr>
        <dsp:cNvPr id="0" name=""/>
        <dsp:cNvSpPr/>
      </dsp:nvSpPr>
      <dsp:spPr>
        <a:xfrm>
          <a:off x="1798566" y="1277244"/>
          <a:ext cx="898666" cy="4493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&lt;h1&gt;</a:t>
          </a:r>
          <a:endParaRPr lang="en-IN" sz="1500" kern="1200" dirty="0"/>
        </a:p>
      </dsp:txBody>
      <dsp:txXfrm>
        <a:off x="1798566" y="1277244"/>
        <a:ext cx="898666" cy="449333"/>
      </dsp:txXfrm>
    </dsp:sp>
    <dsp:sp modelId="{10A38588-95BA-4A6C-A1D7-4B1361898EEC}">
      <dsp:nvSpPr>
        <dsp:cNvPr id="0" name=""/>
        <dsp:cNvSpPr/>
      </dsp:nvSpPr>
      <dsp:spPr>
        <a:xfrm>
          <a:off x="2885952" y="1277244"/>
          <a:ext cx="898666" cy="449333"/>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&lt;p&gt;</a:t>
          </a:r>
          <a:endParaRPr lang="en-IN" sz="1500" kern="1200" dirty="0"/>
        </a:p>
      </dsp:txBody>
      <dsp:txXfrm>
        <a:off x="2885952" y="1277244"/>
        <a:ext cx="898666" cy="449333"/>
      </dsp:txXfrm>
    </dsp:sp>
    <dsp:sp modelId="{C1875AAA-4F5F-425A-8CB9-885DD41BE9B2}">
      <dsp:nvSpPr>
        <dsp:cNvPr id="0" name=""/>
        <dsp:cNvSpPr/>
      </dsp:nvSpPr>
      <dsp:spPr>
        <a:xfrm>
          <a:off x="3333587" y="1789637"/>
          <a:ext cx="898666" cy="449333"/>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Attribute “id”</a:t>
          </a:r>
          <a:endParaRPr lang="en-IN" sz="1500" kern="1200" dirty="0"/>
        </a:p>
      </dsp:txBody>
      <dsp:txXfrm>
        <a:off x="3333587" y="1789637"/>
        <a:ext cx="898666" cy="449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70656-EDFB-433D-9216-4CA337FE7D9F}">
      <dsp:nvSpPr>
        <dsp:cNvPr id="0" name=""/>
        <dsp:cNvSpPr/>
      </dsp:nvSpPr>
      <dsp:spPr>
        <a:xfrm>
          <a:off x="3925996" y="2579979"/>
          <a:ext cx="408252" cy="429876"/>
        </a:xfrm>
        <a:custGeom>
          <a:avLst/>
          <a:gdLst/>
          <a:ahLst/>
          <a:cxnLst/>
          <a:rect l="0" t="0" r="0" b="0"/>
          <a:pathLst>
            <a:path>
              <a:moveTo>
                <a:pt x="0" y="0"/>
              </a:moveTo>
              <a:lnTo>
                <a:pt x="0" y="429876"/>
              </a:lnTo>
              <a:lnTo>
                <a:pt x="408252" y="42987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C3D2AD-5D2C-4E33-A7C6-1AC1E1B4EA3C}">
      <dsp:nvSpPr>
        <dsp:cNvPr id="0" name=""/>
        <dsp:cNvSpPr/>
      </dsp:nvSpPr>
      <dsp:spPr>
        <a:xfrm>
          <a:off x="3650753" y="1626697"/>
          <a:ext cx="812303" cy="281956"/>
        </a:xfrm>
        <a:custGeom>
          <a:avLst/>
          <a:gdLst/>
          <a:ahLst/>
          <a:cxnLst/>
          <a:rect l="0" t="0" r="0" b="0"/>
          <a:pathLst>
            <a:path>
              <a:moveTo>
                <a:pt x="0" y="0"/>
              </a:moveTo>
              <a:lnTo>
                <a:pt x="0" y="140978"/>
              </a:lnTo>
              <a:lnTo>
                <a:pt x="812303" y="140978"/>
              </a:lnTo>
              <a:lnTo>
                <a:pt x="812303" y="28195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867763-B2EE-4416-9AC0-E32DD9BF7818}">
      <dsp:nvSpPr>
        <dsp:cNvPr id="0" name=""/>
        <dsp:cNvSpPr/>
      </dsp:nvSpPr>
      <dsp:spPr>
        <a:xfrm>
          <a:off x="2838450" y="1626697"/>
          <a:ext cx="812303" cy="281956"/>
        </a:xfrm>
        <a:custGeom>
          <a:avLst/>
          <a:gdLst/>
          <a:ahLst/>
          <a:cxnLst/>
          <a:rect l="0" t="0" r="0" b="0"/>
          <a:pathLst>
            <a:path>
              <a:moveTo>
                <a:pt x="812303" y="0"/>
              </a:moveTo>
              <a:lnTo>
                <a:pt x="812303" y="140978"/>
              </a:lnTo>
              <a:lnTo>
                <a:pt x="0" y="140978"/>
              </a:lnTo>
              <a:lnTo>
                <a:pt x="0" y="28195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902983-BBC7-49F6-8BD7-5F3D8B510AAE}">
      <dsp:nvSpPr>
        <dsp:cNvPr id="0" name=""/>
        <dsp:cNvSpPr/>
      </dsp:nvSpPr>
      <dsp:spPr>
        <a:xfrm>
          <a:off x="2264466" y="673415"/>
          <a:ext cx="1386286" cy="281956"/>
        </a:xfrm>
        <a:custGeom>
          <a:avLst/>
          <a:gdLst/>
          <a:ahLst/>
          <a:cxnLst/>
          <a:rect l="0" t="0" r="0" b="0"/>
          <a:pathLst>
            <a:path>
              <a:moveTo>
                <a:pt x="0" y="0"/>
              </a:moveTo>
              <a:lnTo>
                <a:pt x="0" y="140978"/>
              </a:lnTo>
              <a:lnTo>
                <a:pt x="1386286" y="140978"/>
              </a:lnTo>
              <a:lnTo>
                <a:pt x="1386286" y="28195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274D56-3DE1-4770-BAFC-E99CD4AF83E3}">
      <dsp:nvSpPr>
        <dsp:cNvPr id="0" name=""/>
        <dsp:cNvSpPr/>
      </dsp:nvSpPr>
      <dsp:spPr>
        <a:xfrm>
          <a:off x="341119" y="1626697"/>
          <a:ext cx="201397" cy="1570901"/>
        </a:xfrm>
        <a:custGeom>
          <a:avLst/>
          <a:gdLst/>
          <a:ahLst/>
          <a:cxnLst/>
          <a:rect l="0" t="0" r="0" b="0"/>
          <a:pathLst>
            <a:path>
              <a:moveTo>
                <a:pt x="0" y="0"/>
              </a:moveTo>
              <a:lnTo>
                <a:pt x="0" y="1570901"/>
              </a:lnTo>
              <a:lnTo>
                <a:pt x="201397" y="157090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D4E216-2179-4776-B656-40875C791917}">
      <dsp:nvSpPr>
        <dsp:cNvPr id="0" name=""/>
        <dsp:cNvSpPr/>
      </dsp:nvSpPr>
      <dsp:spPr>
        <a:xfrm>
          <a:off x="341119" y="1626697"/>
          <a:ext cx="201397" cy="617619"/>
        </a:xfrm>
        <a:custGeom>
          <a:avLst/>
          <a:gdLst/>
          <a:ahLst/>
          <a:cxnLst/>
          <a:rect l="0" t="0" r="0" b="0"/>
          <a:pathLst>
            <a:path>
              <a:moveTo>
                <a:pt x="0" y="0"/>
              </a:moveTo>
              <a:lnTo>
                <a:pt x="0" y="617619"/>
              </a:lnTo>
              <a:lnTo>
                <a:pt x="201397" y="617619"/>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5413BB-B626-4721-B0E8-46C3267D086D}">
      <dsp:nvSpPr>
        <dsp:cNvPr id="0" name=""/>
        <dsp:cNvSpPr/>
      </dsp:nvSpPr>
      <dsp:spPr>
        <a:xfrm>
          <a:off x="878180" y="673415"/>
          <a:ext cx="1386286" cy="281956"/>
        </a:xfrm>
        <a:custGeom>
          <a:avLst/>
          <a:gdLst/>
          <a:ahLst/>
          <a:cxnLst/>
          <a:rect l="0" t="0" r="0" b="0"/>
          <a:pathLst>
            <a:path>
              <a:moveTo>
                <a:pt x="1386286" y="0"/>
              </a:moveTo>
              <a:lnTo>
                <a:pt x="1386286" y="140978"/>
              </a:lnTo>
              <a:lnTo>
                <a:pt x="0" y="140978"/>
              </a:lnTo>
              <a:lnTo>
                <a:pt x="0" y="28195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EE6F3-4A0C-4918-AA94-C1141B517236}">
      <dsp:nvSpPr>
        <dsp:cNvPr id="0" name=""/>
        <dsp:cNvSpPr/>
      </dsp:nvSpPr>
      <dsp:spPr>
        <a:xfrm>
          <a:off x="1593141" y="2090"/>
          <a:ext cx="1342650" cy="6713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&lt;html&gt;</a:t>
          </a:r>
          <a:endParaRPr lang="en-IN" sz="2300" kern="1200" dirty="0"/>
        </a:p>
      </dsp:txBody>
      <dsp:txXfrm>
        <a:off x="1593141" y="2090"/>
        <a:ext cx="1342650" cy="671325"/>
      </dsp:txXfrm>
    </dsp:sp>
    <dsp:sp modelId="{5593C6DC-A062-4558-B6C4-213583E0867F}">
      <dsp:nvSpPr>
        <dsp:cNvPr id="0" name=""/>
        <dsp:cNvSpPr/>
      </dsp:nvSpPr>
      <dsp:spPr>
        <a:xfrm>
          <a:off x="206854" y="955372"/>
          <a:ext cx="1342650" cy="67132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&lt;head&gt;</a:t>
          </a:r>
          <a:endParaRPr lang="en-IN" sz="2300" kern="1200" dirty="0"/>
        </a:p>
      </dsp:txBody>
      <dsp:txXfrm>
        <a:off x="206854" y="955372"/>
        <a:ext cx="1342650" cy="671325"/>
      </dsp:txXfrm>
    </dsp:sp>
    <dsp:sp modelId="{D193B142-ACC3-4B69-BAAC-DA31760DA371}">
      <dsp:nvSpPr>
        <dsp:cNvPr id="0" name=""/>
        <dsp:cNvSpPr/>
      </dsp:nvSpPr>
      <dsp:spPr>
        <a:xfrm>
          <a:off x="542517" y="1908654"/>
          <a:ext cx="1342650" cy="67132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&lt;title&gt;</a:t>
          </a:r>
          <a:endParaRPr lang="en-IN" sz="2300" kern="1200" dirty="0"/>
        </a:p>
      </dsp:txBody>
      <dsp:txXfrm>
        <a:off x="542517" y="1908654"/>
        <a:ext cx="1342650" cy="671325"/>
      </dsp:txXfrm>
    </dsp:sp>
    <dsp:sp modelId="{3642F66B-EE58-40AF-B5BD-02C43CA39F18}">
      <dsp:nvSpPr>
        <dsp:cNvPr id="0" name=""/>
        <dsp:cNvSpPr/>
      </dsp:nvSpPr>
      <dsp:spPr>
        <a:xfrm>
          <a:off x="542517" y="2861936"/>
          <a:ext cx="1342650" cy="67132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&lt;meta&gt;</a:t>
          </a:r>
          <a:endParaRPr lang="en-IN" sz="2300" kern="1200" dirty="0"/>
        </a:p>
      </dsp:txBody>
      <dsp:txXfrm>
        <a:off x="542517" y="2861936"/>
        <a:ext cx="1342650" cy="671325"/>
      </dsp:txXfrm>
    </dsp:sp>
    <dsp:sp modelId="{B8767261-F523-4C79-8F0D-BF28D193F193}">
      <dsp:nvSpPr>
        <dsp:cNvPr id="0" name=""/>
        <dsp:cNvSpPr/>
      </dsp:nvSpPr>
      <dsp:spPr>
        <a:xfrm>
          <a:off x="2979428" y="955372"/>
          <a:ext cx="1342650" cy="671325"/>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&lt;body&gt;</a:t>
          </a:r>
          <a:endParaRPr lang="en-IN" sz="2300" kern="1200" dirty="0"/>
        </a:p>
      </dsp:txBody>
      <dsp:txXfrm>
        <a:off x="2979428" y="955372"/>
        <a:ext cx="1342650" cy="671325"/>
      </dsp:txXfrm>
    </dsp:sp>
    <dsp:sp modelId="{2B7574B1-8797-4594-994B-631339053B58}">
      <dsp:nvSpPr>
        <dsp:cNvPr id="0" name=""/>
        <dsp:cNvSpPr/>
      </dsp:nvSpPr>
      <dsp:spPr>
        <a:xfrm>
          <a:off x="2167124" y="1908654"/>
          <a:ext cx="1342650" cy="67132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&lt;h1&gt;</a:t>
          </a:r>
          <a:endParaRPr lang="en-IN" sz="2300" kern="1200" dirty="0"/>
        </a:p>
      </dsp:txBody>
      <dsp:txXfrm>
        <a:off x="2167124" y="1908654"/>
        <a:ext cx="1342650" cy="671325"/>
      </dsp:txXfrm>
    </dsp:sp>
    <dsp:sp modelId="{10A38588-95BA-4A6C-A1D7-4B1361898EEC}">
      <dsp:nvSpPr>
        <dsp:cNvPr id="0" name=""/>
        <dsp:cNvSpPr/>
      </dsp:nvSpPr>
      <dsp:spPr>
        <a:xfrm>
          <a:off x="3791731" y="1908654"/>
          <a:ext cx="1342650" cy="671325"/>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&lt;p&gt;</a:t>
          </a:r>
          <a:endParaRPr lang="en-IN" sz="2300" kern="1200" dirty="0"/>
        </a:p>
      </dsp:txBody>
      <dsp:txXfrm>
        <a:off x="3791731" y="1908654"/>
        <a:ext cx="1342650" cy="671325"/>
      </dsp:txXfrm>
    </dsp:sp>
    <dsp:sp modelId="{C1875AAA-4F5F-425A-8CB9-885DD41BE9B2}">
      <dsp:nvSpPr>
        <dsp:cNvPr id="0" name=""/>
        <dsp:cNvSpPr/>
      </dsp:nvSpPr>
      <dsp:spPr>
        <a:xfrm>
          <a:off x="4334249" y="2674193"/>
          <a:ext cx="1342650" cy="671325"/>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Attribute “id”</a:t>
          </a:r>
          <a:endParaRPr lang="en-IN" sz="2300" kern="1200" dirty="0"/>
        </a:p>
      </dsp:txBody>
      <dsp:txXfrm>
        <a:off x="4334249" y="2674193"/>
        <a:ext cx="1342650" cy="6713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B73A5-6670-4927-8B4E-4B7F5E1A593D}">
      <dsp:nvSpPr>
        <dsp:cNvPr id="0" name=""/>
        <dsp:cNvSpPr/>
      </dsp:nvSpPr>
      <dsp:spPr>
        <a:xfrm>
          <a:off x="4583547" y="984230"/>
          <a:ext cx="2866993" cy="325411"/>
        </a:xfrm>
        <a:custGeom>
          <a:avLst/>
          <a:gdLst/>
          <a:ahLst/>
          <a:cxnLst/>
          <a:rect l="0" t="0" r="0" b="0"/>
          <a:pathLst>
            <a:path>
              <a:moveTo>
                <a:pt x="0" y="0"/>
              </a:moveTo>
              <a:lnTo>
                <a:pt x="0" y="162705"/>
              </a:lnTo>
              <a:lnTo>
                <a:pt x="2866993" y="162705"/>
              </a:lnTo>
              <a:lnTo>
                <a:pt x="2866993" y="32541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40D0AC-F2E4-44FA-89A6-67997D4DD141}">
      <dsp:nvSpPr>
        <dsp:cNvPr id="0" name=""/>
        <dsp:cNvSpPr/>
      </dsp:nvSpPr>
      <dsp:spPr>
        <a:xfrm>
          <a:off x="4583547" y="984230"/>
          <a:ext cx="468747" cy="325411"/>
        </a:xfrm>
        <a:custGeom>
          <a:avLst/>
          <a:gdLst/>
          <a:ahLst/>
          <a:cxnLst/>
          <a:rect l="0" t="0" r="0" b="0"/>
          <a:pathLst>
            <a:path>
              <a:moveTo>
                <a:pt x="0" y="0"/>
              </a:moveTo>
              <a:lnTo>
                <a:pt x="0" y="162705"/>
              </a:lnTo>
              <a:lnTo>
                <a:pt x="468747" y="162705"/>
              </a:lnTo>
              <a:lnTo>
                <a:pt x="468747" y="32541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F3E84D-5472-482E-9EDE-DA93C2A71A54}">
      <dsp:nvSpPr>
        <dsp:cNvPr id="0" name=""/>
        <dsp:cNvSpPr/>
      </dsp:nvSpPr>
      <dsp:spPr>
        <a:xfrm>
          <a:off x="1716554" y="2084432"/>
          <a:ext cx="162705" cy="712806"/>
        </a:xfrm>
        <a:custGeom>
          <a:avLst/>
          <a:gdLst/>
          <a:ahLst/>
          <a:cxnLst/>
          <a:rect l="0" t="0" r="0" b="0"/>
          <a:pathLst>
            <a:path>
              <a:moveTo>
                <a:pt x="0" y="0"/>
              </a:moveTo>
              <a:lnTo>
                <a:pt x="0" y="712806"/>
              </a:lnTo>
              <a:lnTo>
                <a:pt x="162705" y="71280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0ABFED-9077-4298-A17D-1CC893876307}">
      <dsp:nvSpPr>
        <dsp:cNvPr id="0" name=""/>
        <dsp:cNvSpPr/>
      </dsp:nvSpPr>
      <dsp:spPr>
        <a:xfrm>
          <a:off x="1553848" y="2084432"/>
          <a:ext cx="162705" cy="712806"/>
        </a:xfrm>
        <a:custGeom>
          <a:avLst/>
          <a:gdLst/>
          <a:ahLst/>
          <a:cxnLst/>
          <a:rect l="0" t="0" r="0" b="0"/>
          <a:pathLst>
            <a:path>
              <a:moveTo>
                <a:pt x="162705" y="0"/>
              </a:moveTo>
              <a:lnTo>
                <a:pt x="162705" y="712806"/>
              </a:lnTo>
              <a:lnTo>
                <a:pt x="0" y="71280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634537-6E58-4D6E-A500-4B10E5EA2122}">
      <dsp:nvSpPr>
        <dsp:cNvPr id="0" name=""/>
        <dsp:cNvSpPr/>
      </dsp:nvSpPr>
      <dsp:spPr>
        <a:xfrm>
          <a:off x="1716554" y="984230"/>
          <a:ext cx="2866993" cy="325411"/>
        </a:xfrm>
        <a:custGeom>
          <a:avLst/>
          <a:gdLst/>
          <a:ahLst/>
          <a:cxnLst/>
          <a:rect l="0" t="0" r="0" b="0"/>
          <a:pathLst>
            <a:path>
              <a:moveTo>
                <a:pt x="2866993" y="0"/>
              </a:moveTo>
              <a:lnTo>
                <a:pt x="2866993" y="162705"/>
              </a:lnTo>
              <a:lnTo>
                <a:pt x="0" y="162705"/>
              </a:lnTo>
              <a:lnTo>
                <a:pt x="0" y="32541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4947AB-342A-4228-A4AF-69C1A4615535}">
      <dsp:nvSpPr>
        <dsp:cNvPr id="0" name=""/>
        <dsp:cNvSpPr/>
      </dsp:nvSpPr>
      <dsp:spPr>
        <a:xfrm>
          <a:off x="3808757" y="209440"/>
          <a:ext cx="1549579" cy="77478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Element</a:t>
          </a:r>
        </a:p>
      </dsp:txBody>
      <dsp:txXfrm>
        <a:off x="3808757" y="209440"/>
        <a:ext cx="1549579" cy="774789"/>
      </dsp:txXfrm>
    </dsp:sp>
    <dsp:sp modelId="{DBA4D14E-7895-4491-B9A9-645F97158F46}">
      <dsp:nvSpPr>
        <dsp:cNvPr id="0" name=""/>
        <dsp:cNvSpPr/>
      </dsp:nvSpPr>
      <dsp:spPr>
        <a:xfrm>
          <a:off x="941764" y="1309642"/>
          <a:ext cx="1549579" cy="77478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Start Tag &lt;p&gt;</a:t>
          </a:r>
          <a:endParaRPr lang="en-IN" sz="2200" kern="1200" dirty="0"/>
        </a:p>
      </dsp:txBody>
      <dsp:txXfrm>
        <a:off x="941764" y="1309642"/>
        <a:ext cx="1549579" cy="774789"/>
      </dsp:txXfrm>
    </dsp:sp>
    <dsp:sp modelId="{5229ECA8-43C1-40B3-8A15-3F4B1295C34B}">
      <dsp:nvSpPr>
        <dsp:cNvPr id="0" name=""/>
        <dsp:cNvSpPr/>
      </dsp:nvSpPr>
      <dsp:spPr>
        <a:xfrm>
          <a:off x="4268" y="2409844"/>
          <a:ext cx="1549579" cy="7747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Attribute1</a:t>
          </a:r>
        </a:p>
        <a:p>
          <a:pPr marL="0" lvl="0" indent="0" algn="ctr" defTabSz="977900">
            <a:lnSpc>
              <a:spcPct val="90000"/>
            </a:lnSpc>
            <a:spcBef>
              <a:spcPct val="0"/>
            </a:spcBef>
            <a:spcAft>
              <a:spcPct val="35000"/>
            </a:spcAft>
            <a:buNone/>
          </a:pPr>
          <a:r>
            <a:rPr lang="en-US" sz="2200" kern="1200" dirty="0"/>
            <a:t>Id=“</a:t>
          </a:r>
          <a:r>
            <a:rPr lang="en-US" sz="2200" kern="1200" dirty="0" err="1"/>
            <a:t>firstp</a:t>
          </a:r>
          <a:r>
            <a:rPr lang="en-US" sz="2200" kern="1200" dirty="0"/>
            <a:t>”</a:t>
          </a:r>
          <a:endParaRPr lang="en-IN" sz="2200" kern="1200" dirty="0"/>
        </a:p>
      </dsp:txBody>
      <dsp:txXfrm>
        <a:off x="4268" y="2409844"/>
        <a:ext cx="1549579" cy="774789"/>
      </dsp:txXfrm>
    </dsp:sp>
    <dsp:sp modelId="{F114256F-6A72-4B6E-B795-FD58FD05BF0A}">
      <dsp:nvSpPr>
        <dsp:cNvPr id="0" name=""/>
        <dsp:cNvSpPr/>
      </dsp:nvSpPr>
      <dsp:spPr>
        <a:xfrm>
          <a:off x="1879259" y="2409844"/>
          <a:ext cx="1549579" cy="77478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Attribute2</a:t>
          </a:r>
        </a:p>
        <a:p>
          <a:pPr marL="0" lvl="0" indent="0" algn="ctr" defTabSz="977900">
            <a:lnSpc>
              <a:spcPct val="90000"/>
            </a:lnSpc>
            <a:spcBef>
              <a:spcPct val="0"/>
            </a:spcBef>
            <a:spcAft>
              <a:spcPct val="35000"/>
            </a:spcAft>
            <a:buNone/>
          </a:pPr>
          <a:r>
            <a:rPr lang="en-US" sz="2200" kern="1200" dirty="0"/>
            <a:t>Class=“para”</a:t>
          </a:r>
          <a:endParaRPr lang="en-IN" sz="2200" kern="1200" dirty="0"/>
        </a:p>
      </dsp:txBody>
      <dsp:txXfrm>
        <a:off x="1879259" y="2409844"/>
        <a:ext cx="1549579" cy="774789"/>
      </dsp:txXfrm>
    </dsp:sp>
    <dsp:sp modelId="{D0BC80AF-2567-413E-903C-0B3D94CABE94}">
      <dsp:nvSpPr>
        <dsp:cNvPr id="0" name=""/>
        <dsp:cNvSpPr/>
      </dsp:nvSpPr>
      <dsp:spPr>
        <a:xfrm>
          <a:off x="3754251" y="1309642"/>
          <a:ext cx="2596088" cy="137426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Content</a:t>
          </a:r>
        </a:p>
        <a:p>
          <a:pPr marL="0" lvl="0" indent="0" algn="ctr" defTabSz="977900">
            <a:lnSpc>
              <a:spcPct val="90000"/>
            </a:lnSpc>
            <a:spcBef>
              <a:spcPct val="0"/>
            </a:spcBef>
            <a:spcAft>
              <a:spcPct val="35000"/>
            </a:spcAft>
            <a:buNone/>
          </a:pPr>
          <a:r>
            <a:rPr lang="en-US" sz="2200" kern="1200" dirty="0"/>
            <a:t>This is my first paragraph</a:t>
          </a:r>
          <a:endParaRPr lang="en-IN" sz="2200" kern="1200" dirty="0"/>
        </a:p>
      </dsp:txBody>
      <dsp:txXfrm>
        <a:off x="3754251" y="1309642"/>
        <a:ext cx="2596088" cy="1374268"/>
      </dsp:txXfrm>
    </dsp:sp>
    <dsp:sp modelId="{455921D6-0982-4C90-9367-D43742035A1F}">
      <dsp:nvSpPr>
        <dsp:cNvPr id="0" name=""/>
        <dsp:cNvSpPr/>
      </dsp:nvSpPr>
      <dsp:spPr>
        <a:xfrm>
          <a:off x="6675751" y="1309642"/>
          <a:ext cx="1549579" cy="77478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End Tag &lt;/p&gt;</a:t>
          </a:r>
          <a:endParaRPr lang="en-IN" sz="2200" kern="1200" dirty="0"/>
        </a:p>
      </dsp:txBody>
      <dsp:txXfrm>
        <a:off x="6675751" y="1309642"/>
        <a:ext cx="1549579" cy="7747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E2CE4-AD2E-4BCD-B406-680510F71150}" type="datetimeFigureOut">
              <a:rPr lang="en-IN" smtClean="0"/>
              <a:t>12-08-2020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62E6B2-A2FE-4DFB-8B11-D81E28D17C8C}" type="slidenum">
              <a:rPr lang="en-IN" smtClean="0"/>
              <a:t>‹#›</a:t>
            </a:fld>
            <a:endParaRPr lang="en-IN"/>
          </a:p>
        </p:txBody>
      </p:sp>
    </p:spTree>
    <p:extLst>
      <p:ext uri="{BB962C8B-B14F-4D97-AF65-F5344CB8AC3E}">
        <p14:creationId xmlns:p14="http://schemas.microsoft.com/office/powerpoint/2010/main" val="192393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eb.stanford.edu/group/csp/cs21/htmlcheatsheet.pd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joelonsoftware.com/2003/10/08/the-absolute-minimum-every-software-developer-absolutely-positively-must-know-about-unicode-and-character-sets-no-excus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2</a:t>
            </a:fld>
            <a:endParaRPr lang="en-IN"/>
          </a:p>
        </p:txBody>
      </p:sp>
    </p:spTree>
    <p:extLst>
      <p:ext uri="{BB962C8B-B14F-4D97-AF65-F5344CB8AC3E}">
        <p14:creationId xmlns:p14="http://schemas.microsoft.com/office/powerpoint/2010/main" val="433695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12</a:t>
            </a:fld>
            <a:endParaRPr lang="en-IN"/>
          </a:p>
        </p:txBody>
      </p:sp>
    </p:spTree>
    <p:extLst>
      <p:ext uri="{BB962C8B-B14F-4D97-AF65-F5344CB8AC3E}">
        <p14:creationId xmlns:p14="http://schemas.microsoft.com/office/powerpoint/2010/main" val="1694866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13</a:t>
            </a:fld>
            <a:endParaRPr lang="en-IN"/>
          </a:p>
        </p:txBody>
      </p:sp>
    </p:spTree>
    <p:extLst>
      <p:ext uri="{BB962C8B-B14F-4D97-AF65-F5344CB8AC3E}">
        <p14:creationId xmlns:p14="http://schemas.microsoft.com/office/powerpoint/2010/main" val="276235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&lt;dl&gt;</a:t>
            </a:r>
            <a:br>
              <a:rPr lang="en-IN" dirty="0"/>
            </a:br>
            <a:r>
              <a:rPr lang="en-IN" dirty="0"/>
              <a:t>  &lt;dt&gt;Google.com&lt;/dt&gt;</a:t>
            </a:r>
            <a:br>
              <a:rPr lang="en-IN" dirty="0"/>
            </a:br>
            <a:r>
              <a:rPr lang="en-IN" dirty="0"/>
              <a:t>  &lt;dd&gt;- My favourite search engine&lt;/dd&gt;</a:t>
            </a:r>
            <a:br>
              <a:rPr lang="en-IN" dirty="0"/>
            </a:br>
            <a:r>
              <a:rPr lang="en-IN" dirty="0"/>
              <a:t>  &lt;dt&gt;Bing.com&lt;/dt&gt;</a:t>
            </a:r>
            <a:br>
              <a:rPr lang="en-IN" dirty="0"/>
            </a:br>
            <a:r>
              <a:rPr lang="en-IN" dirty="0"/>
              <a:t>  &lt;dd&gt;- What’s that?&lt;/dd&gt;</a:t>
            </a:r>
            <a:br>
              <a:rPr lang="en-IN" dirty="0"/>
            </a:br>
            <a:r>
              <a:rPr lang="en-IN" dirty="0"/>
              <a:t>&lt;/dl&gt;</a:t>
            </a:r>
          </a:p>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14</a:t>
            </a:fld>
            <a:endParaRPr lang="en-IN"/>
          </a:p>
        </p:txBody>
      </p:sp>
    </p:spTree>
    <p:extLst>
      <p:ext uri="{BB962C8B-B14F-4D97-AF65-F5344CB8AC3E}">
        <p14:creationId xmlns:p14="http://schemas.microsoft.com/office/powerpoint/2010/main" val="1797569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15</a:t>
            </a:fld>
            <a:endParaRPr lang="en-IN"/>
          </a:p>
        </p:txBody>
      </p:sp>
    </p:spTree>
    <p:extLst>
      <p:ext uri="{BB962C8B-B14F-4D97-AF65-F5344CB8AC3E}">
        <p14:creationId xmlns:p14="http://schemas.microsoft.com/office/powerpoint/2010/main" val="4232613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16</a:t>
            </a:fld>
            <a:endParaRPr lang="en-IN"/>
          </a:p>
        </p:txBody>
      </p:sp>
    </p:spTree>
    <p:extLst>
      <p:ext uri="{BB962C8B-B14F-4D97-AF65-F5344CB8AC3E}">
        <p14:creationId xmlns:p14="http://schemas.microsoft.com/office/powerpoint/2010/main" val="1650678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Always put width and height of image so that the space is reserved even if image doesn’t load on time and the page doesn’t be jumpy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&lt;picture&gt;</a:t>
            </a:r>
            <a:br>
              <a:rPr lang="en-IN" dirty="0"/>
            </a:br>
            <a:r>
              <a:rPr lang="en-IN" dirty="0"/>
              <a:t>  &lt;source media="(min-width: 650px)" </a:t>
            </a:r>
            <a:r>
              <a:rPr lang="en-IN" dirty="0" err="1"/>
              <a:t>srcset</a:t>
            </a:r>
            <a:r>
              <a:rPr lang="en-IN" dirty="0"/>
              <a:t>="img_food.jpg"&gt;</a:t>
            </a:r>
            <a:br>
              <a:rPr lang="en-IN" dirty="0"/>
            </a:br>
            <a:r>
              <a:rPr lang="en-IN" dirty="0"/>
              <a:t>  &lt;source media="(min-width: 465px)" </a:t>
            </a:r>
            <a:r>
              <a:rPr lang="en-IN" dirty="0" err="1"/>
              <a:t>srcset</a:t>
            </a:r>
            <a:r>
              <a:rPr lang="en-IN" dirty="0"/>
              <a:t>="img_car.jpg"&gt;</a:t>
            </a:r>
            <a:br>
              <a:rPr lang="en-IN" dirty="0"/>
            </a:br>
            <a:r>
              <a:rPr lang="en-IN" dirty="0"/>
              <a:t>  &lt;</a:t>
            </a:r>
            <a:r>
              <a:rPr lang="en-IN" dirty="0" err="1"/>
              <a:t>img</a:t>
            </a:r>
            <a:r>
              <a:rPr lang="en-IN" dirty="0"/>
              <a:t> </a:t>
            </a:r>
            <a:r>
              <a:rPr lang="en-IN" dirty="0" err="1"/>
              <a:t>src</a:t>
            </a:r>
            <a:r>
              <a:rPr lang="en-IN" dirty="0"/>
              <a:t>="img_girl.jpg"&gt;</a:t>
            </a:r>
            <a:br>
              <a:rPr lang="en-IN" dirty="0"/>
            </a:br>
            <a:r>
              <a:rPr lang="en-IN" dirty="0"/>
              <a:t>&lt;/picture&gt;</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 tools- network- throttling means purposely causing it to load at a lower bandwidth to see page slow load effects</a:t>
            </a:r>
          </a:p>
          <a:p>
            <a:r>
              <a:rPr lang="en-IN" dirty="0"/>
              <a:t>Show jumpy image without height and weight</a:t>
            </a:r>
          </a:p>
        </p:txBody>
      </p:sp>
      <p:sp>
        <p:nvSpPr>
          <p:cNvPr id="4" name="Slide Number Placeholder 3"/>
          <p:cNvSpPr>
            <a:spLocks noGrp="1"/>
          </p:cNvSpPr>
          <p:nvPr>
            <p:ph type="sldNum" sz="quarter" idx="5"/>
          </p:nvPr>
        </p:nvSpPr>
        <p:spPr/>
        <p:txBody>
          <a:bodyPr/>
          <a:lstStyle/>
          <a:p>
            <a:fld id="{4662E6B2-A2FE-4DFB-8B11-D81E28D17C8C}" type="slidenum">
              <a:rPr lang="en-IN" smtClean="0"/>
              <a:t>17</a:t>
            </a:fld>
            <a:endParaRPr lang="en-IN"/>
          </a:p>
        </p:txBody>
      </p:sp>
    </p:spTree>
    <p:extLst>
      <p:ext uri="{BB962C8B-B14F-4D97-AF65-F5344CB8AC3E}">
        <p14:creationId xmlns:p14="http://schemas.microsoft.com/office/powerpoint/2010/main" val="7252551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18</a:t>
            </a:fld>
            <a:endParaRPr lang="en-IN"/>
          </a:p>
        </p:txBody>
      </p:sp>
    </p:spTree>
    <p:extLst>
      <p:ext uri="{BB962C8B-B14F-4D97-AF65-F5344CB8AC3E}">
        <p14:creationId xmlns:p14="http://schemas.microsoft.com/office/powerpoint/2010/main" val="1444875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&lt;table style="width:100%"&gt;</a:t>
            </a:r>
            <a:br>
              <a:rPr lang="en-US" dirty="0"/>
            </a:br>
            <a:r>
              <a:rPr lang="en-US" dirty="0"/>
              <a:t>  &lt;tr&gt;</a:t>
            </a:r>
            <a:br>
              <a:rPr lang="en-US" dirty="0"/>
            </a:br>
            <a:r>
              <a:rPr lang="en-US" dirty="0"/>
              <a:t>    &lt;</a:t>
            </a:r>
            <a:r>
              <a:rPr lang="en-US" dirty="0" err="1"/>
              <a:t>th</a:t>
            </a:r>
            <a:r>
              <a:rPr lang="en-US" dirty="0"/>
              <a:t>&gt;</a:t>
            </a:r>
            <a:r>
              <a:rPr lang="en-US" dirty="0" err="1"/>
              <a:t>Firstname</a:t>
            </a:r>
            <a:r>
              <a:rPr lang="en-US" dirty="0"/>
              <a:t>&lt;/</a:t>
            </a:r>
            <a:r>
              <a:rPr lang="en-US" dirty="0" err="1"/>
              <a:t>th</a:t>
            </a:r>
            <a:r>
              <a:rPr lang="en-US" dirty="0"/>
              <a:t>&gt;</a:t>
            </a:r>
            <a:br>
              <a:rPr lang="en-US" dirty="0"/>
            </a:br>
            <a:r>
              <a:rPr lang="en-US" dirty="0"/>
              <a:t>    &lt;</a:t>
            </a:r>
            <a:r>
              <a:rPr lang="en-US" dirty="0" err="1"/>
              <a:t>th</a:t>
            </a:r>
            <a:r>
              <a:rPr lang="en-US" dirty="0"/>
              <a:t>&gt;</a:t>
            </a:r>
            <a:r>
              <a:rPr lang="en-US" dirty="0" err="1"/>
              <a:t>Lastname</a:t>
            </a:r>
            <a:r>
              <a:rPr lang="en-US" dirty="0"/>
              <a:t>&lt;/</a:t>
            </a:r>
            <a:r>
              <a:rPr lang="en-US" dirty="0" err="1"/>
              <a:t>th</a:t>
            </a:r>
            <a:r>
              <a:rPr lang="en-US" dirty="0"/>
              <a:t>&gt;</a:t>
            </a:r>
            <a:br>
              <a:rPr lang="en-US" dirty="0"/>
            </a:br>
            <a:r>
              <a:rPr lang="en-US" dirty="0"/>
              <a:t>    &lt;</a:t>
            </a:r>
            <a:r>
              <a:rPr lang="en-US" dirty="0" err="1"/>
              <a:t>th</a:t>
            </a:r>
            <a:r>
              <a:rPr lang="en-US" dirty="0"/>
              <a:t>&gt;Age&lt;/</a:t>
            </a:r>
            <a:r>
              <a:rPr lang="en-US" dirty="0" err="1"/>
              <a:t>th</a:t>
            </a:r>
            <a:r>
              <a:rPr lang="en-US" dirty="0"/>
              <a:t>&gt;</a:t>
            </a:r>
            <a:br>
              <a:rPr lang="en-US" dirty="0"/>
            </a:br>
            <a:r>
              <a:rPr lang="en-US" dirty="0"/>
              <a:t>  &lt;/tr&gt;</a:t>
            </a:r>
            <a:br>
              <a:rPr lang="en-US" dirty="0"/>
            </a:br>
            <a:r>
              <a:rPr lang="en-US" dirty="0"/>
              <a:t>  &lt;tr&gt;</a:t>
            </a:r>
            <a:br>
              <a:rPr lang="en-US" dirty="0"/>
            </a:br>
            <a:r>
              <a:rPr lang="en-US" dirty="0"/>
              <a:t>    &lt;td&gt;Jill&lt;/td&gt;</a:t>
            </a:r>
            <a:br>
              <a:rPr lang="en-US" dirty="0"/>
            </a:br>
            <a:r>
              <a:rPr lang="en-US" dirty="0"/>
              <a:t>    &lt;td&gt;Smith&lt;/td&gt;</a:t>
            </a:r>
            <a:br>
              <a:rPr lang="en-US" dirty="0"/>
            </a:br>
            <a:r>
              <a:rPr lang="en-US" dirty="0"/>
              <a:t>    &lt;td&gt;50&lt;/td&gt;</a:t>
            </a:r>
            <a:br>
              <a:rPr lang="en-US" dirty="0"/>
            </a:br>
            <a:r>
              <a:rPr lang="en-US" dirty="0"/>
              <a:t>  &lt;/tr&gt;</a:t>
            </a:r>
            <a:br>
              <a:rPr lang="en-US" dirty="0"/>
            </a:br>
            <a:r>
              <a:rPr lang="en-US" dirty="0"/>
              <a:t>  &lt;tr&gt;</a:t>
            </a:r>
            <a:br>
              <a:rPr lang="en-US" dirty="0"/>
            </a:br>
            <a:r>
              <a:rPr lang="en-US" dirty="0"/>
              <a:t>    &lt;td&gt;Eve&lt;/td&gt;</a:t>
            </a:r>
            <a:br>
              <a:rPr lang="en-US" dirty="0"/>
            </a:br>
            <a:r>
              <a:rPr lang="en-US" dirty="0"/>
              <a:t>    &lt;td&gt;Jackson&lt;/td&gt;</a:t>
            </a:r>
            <a:br>
              <a:rPr lang="en-US" dirty="0"/>
            </a:br>
            <a:r>
              <a:rPr lang="en-US" dirty="0"/>
              <a:t>    &lt;td&gt;94&lt;/td&gt;</a:t>
            </a:r>
            <a:br>
              <a:rPr lang="en-US" dirty="0"/>
            </a:br>
            <a:r>
              <a:rPr lang="en-US" dirty="0"/>
              <a:t>  &lt;/tr&gt;</a:t>
            </a:r>
            <a:br>
              <a:rPr lang="en-US" dirty="0"/>
            </a:br>
            <a:r>
              <a:rPr lang="en-US" dirty="0"/>
              <a:t>&lt;/table&gt;</a:t>
            </a:r>
          </a:p>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19</a:t>
            </a:fld>
            <a:endParaRPr lang="en-IN"/>
          </a:p>
        </p:txBody>
      </p:sp>
    </p:spTree>
    <p:extLst>
      <p:ext uri="{BB962C8B-B14F-4D97-AF65-F5344CB8AC3E}">
        <p14:creationId xmlns:p14="http://schemas.microsoft.com/office/powerpoint/2010/main" val="1637699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Eg</a:t>
            </a:r>
            <a:r>
              <a:rPr lang="en-US" dirty="0"/>
              <a:t> skill </a:t>
            </a:r>
            <a:r>
              <a:rPr lang="en-US" dirty="0" err="1"/>
              <a:t>lync</a:t>
            </a:r>
            <a:r>
              <a:rPr lang="en-US" dirty="0"/>
              <a:t> website form</a:t>
            </a:r>
          </a:p>
          <a:p>
            <a:endParaRPr lang="en-US" dirty="0"/>
          </a:p>
          <a:p>
            <a:r>
              <a:rPr lang="en-US" dirty="0"/>
              <a:t>&lt;select id="cars" name="</a:t>
            </a:r>
            <a:r>
              <a:rPr lang="en-US" dirty="0" err="1"/>
              <a:t>cars“size</a:t>
            </a:r>
            <a:r>
              <a:rPr lang="en-US" dirty="0"/>
              <a:t>="4"</a:t>
            </a:r>
            <a:r>
              <a:rPr lang="en-US" b="1" dirty="0"/>
              <a:t> multiple</a:t>
            </a:r>
            <a:r>
              <a:rPr lang="en-US" dirty="0"/>
              <a:t>&gt;</a:t>
            </a:r>
            <a:br>
              <a:rPr lang="en-US" dirty="0"/>
            </a:br>
            <a:r>
              <a:rPr lang="en-US" dirty="0"/>
              <a:t>  &lt;option value="</a:t>
            </a:r>
            <a:r>
              <a:rPr lang="en-US" dirty="0" err="1"/>
              <a:t>volvo</a:t>
            </a:r>
            <a:r>
              <a:rPr lang="en-US" dirty="0"/>
              <a:t>"&gt;Volvo&lt;/option&gt;</a:t>
            </a:r>
            <a:br>
              <a:rPr lang="en-US" dirty="0"/>
            </a:br>
            <a:r>
              <a:rPr lang="en-US" dirty="0"/>
              <a:t>  &lt;option value="</a:t>
            </a:r>
            <a:r>
              <a:rPr lang="en-US" dirty="0" err="1"/>
              <a:t>saab</a:t>
            </a:r>
            <a:r>
              <a:rPr lang="en-US" dirty="0"/>
              <a:t>"&gt;Saab&lt;/option&gt;</a:t>
            </a:r>
            <a:br>
              <a:rPr lang="en-US" dirty="0"/>
            </a:br>
            <a:r>
              <a:rPr lang="en-US" dirty="0"/>
              <a:t>  &lt;option value="fiat"&gt;Fiat&lt;/option&gt;</a:t>
            </a:r>
            <a:br>
              <a:rPr lang="en-US" dirty="0"/>
            </a:br>
            <a:r>
              <a:rPr lang="en-US" dirty="0"/>
              <a:t>  &lt;option value="</a:t>
            </a:r>
            <a:r>
              <a:rPr lang="en-US" dirty="0" err="1"/>
              <a:t>audi</a:t>
            </a:r>
            <a:r>
              <a:rPr lang="en-US" dirty="0"/>
              <a:t>"&gt;Audi&lt;/option&gt;</a:t>
            </a:r>
            <a:br>
              <a:rPr lang="en-US" dirty="0"/>
            </a:br>
            <a:r>
              <a:rPr lang="en-US" dirty="0"/>
              <a:t>&lt;/select&gt;</a:t>
            </a:r>
          </a:p>
          <a:p>
            <a:r>
              <a:rPr lang="en-US" dirty="0"/>
              <a:t>&lt;</a:t>
            </a:r>
            <a:r>
              <a:rPr lang="en-US" dirty="0" err="1"/>
              <a:t>textarea</a:t>
            </a:r>
            <a:r>
              <a:rPr lang="en-US" dirty="0"/>
              <a:t> name="message" rows="10" cols="30"&gt;</a:t>
            </a:r>
            <a:br>
              <a:rPr lang="en-US" dirty="0"/>
            </a:br>
            <a:r>
              <a:rPr lang="en-US" dirty="0"/>
              <a:t>The cat was playing in the garden.</a:t>
            </a:r>
            <a:br>
              <a:rPr lang="en-US" dirty="0"/>
            </a:br>
            <a:r>
              <a:rPr lang="en-US" dirty="0"/>
              <a:t>&lt;/</a:t>
            </a:r>
            <a:r>
              <a:rPr lang="en-US" dirty="0" err="1"/>
              <a:t>textarea</a:t>
            </a:r>
            <a:r>
              <a:rPr lang="en-US" dirty="0"/>
              <a:t>&gt;</a:t>
            </a:r>
          </a:p>
          <a:p>
            <a:r>
              <a:rPr lang="en-US" dirty="0"/>
              <a:t>&lt;button type="button" onclick="alert('Hello World!')"&gt;Click Me!&lt;/button&gt;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&lt;form action="/</a:t>
            </a:r>
            <a:r>
              <a:rPr lang="en-IN" dirty="0" err="1"/>
              <a:t>action_page.php</a:t>
            </a:r>
            <a:r>
              <a:rPr lang="en-IN" dirty="0"/>
              <a:t>"&gt;</a:t>
            </a:r>
            <a:br>
              <a:rPr lang="en-IN" dirty="0"/>
            </a:br>
            <a:r>
              <a:rPr lang="en-IN" dirty="0"/>
              <a:t>  &lt;input list="browsers"&gt;</a:t>
            </a:r>
            <a:br>
              <a:rPr lang="en-IN" dirty="0"/>
            </a:br>
            <a:r>
              <a:rPr lang="en-IN" dirty="0"/>
              <a:t>  &lt;</a:t>
            </a:r>
            <a:r>
              <a:rPr lang="en-IN" dirty="0" err="1"/>
              <a:t>datalist</a:t>
            </a:r>
            <a:r>
              <a:rPr lang="en-IN" dirty="0"/>
              <a:t> id="browsers"&gt;</a:t>
            </a:r>
            <a:br>
              <a:rPr lang="en-IN" dirty="0"/>
            </a:br>
            <a:r>
              <a:rPr lang="en-IN" dirty="0"/>
              <a:t>    &lt;option value="Internet Explorer"&gt;</a:t>
            </a:r>
            <a:br>
              <a:rPr lang="en-IN" dirty="0"/>
            </a:br>
            <a:r>
              <a:rPr lang="en-IN" dirty="0"/>
              <a:t>    &lt;option value="Firefox"&gt;</a:t>
            </a:r>
            <a:br>
              <a:rPr lang="en-IN" dirty="0"/>
            </a:br>
            <a:r>
              <a:rPr lang="en-IN" dirty="0"/>
              <a:t>    &lt;option value="Chrome"&gt;</a:t>
            </a:r>
            <a:br>
              <a:rPr lang="en-IN" dirty="0"/>
            </a:br>
            <a:r>
              <a:rPr lang="en-IN" dirty="0"/>
              <a:t>    &lt;option value="Opera"&gt;</a:t>
            </a:r>
            <a:br>
              <a:rPr lang="en-IN" dirty="0"/>
            </a:br>
            <a:r>
              <a:rPr lang="en-IN" dirty="0"/>
              <a:t>    &lt;option value="Safari"&gt;</a:t>
            </a:r>
            <a:br>
              <a:rPr lang="en-IN" dirty="0"/>
            </a:br>
            <a:r>
              <a:rPr lang="en-IN" dirty="0"/>
              <a:t>  &lt;/</a:t>
            </a:r>
            <a:r>
              <a:rPr lang="en-IN" dirty="0" err="1"/>
              <a:t>datalist</a:t>
            </a:r>
            <a:r>
              <a:rPr lang="en-IN" dirty="0"/>
              <a:t>&gt;</a:t>
            </a:r>
            <a:br>
              <a:rPr lang="en-IN" dirty="0"/>
            </a:br>
            <a:r>
              <a:rPr lang="en-IN" dirty="0"/>
              <a:t>&lt;/form&gt;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&lt;form action="/</a:t>
            </a:r>
            <a:r>
              <a:rPr lang="en-IN" dirty="0" err="1"/>
              <a:t>action_page.php</a:t>
            </a:r>
            <a:r>
              <a:rPr lang="en-IN" dirty="0"/>
              <a:t>"&gt;</a:t>
            </a:r>
            <a:br>
              <a:rPr lang="en-IN" dirty="0"/>
            </a:br>
            <a:r>
              <a:rPr lang="en-IN" dirty="0"/>
              <a:t>  &lt;</a:t>
            </a:r>
            <a:r>
              <a:rPr lang="en-IN" dirty="0" err="1"/>
              <a:t>fieldset</a:t>
            </a:r>
            <a:r>
              <a:rPr lang="en-IN" dirty="0"/>
              <a:t>&gt;</a:t>
            </a:r>
            <a:br>
              <a:rPr lang="en-IN" dirty="0"/>
            </a:br>
            <a:r>
              <a:rPr lang="en-IN" dirty="0"/>
              <a:t>    &lt;legend&gt;Personalia:&lt;/legend&gt;</a:t>
            </a:r>
            <a:br>
              <a:rPr lang="en-IN" dirty="0"/>
            </a:br>
            <a:r>
              <a:rPr lang="en-IN" dirty="0"/>
              <a:t>    &lt;label for="</a:t>
            </a:r>
            <a:r>
              <a:rPr lang="en-IN" dirty="0" err="1"/>
              <a:t>fname</a:t>
            </a:r>
            <a:r>
              <a:rPr lang="en-IN" dirty="0"/>
              <a:t>"&gt;First name:&lt;/label&gt;&lt;</a:t>
            </a:r>
            <a:r>
              <a:rPr lang="en-IN" dirty="0" err="1"/>
              <a:t>br</a:t>
            </a:r>
            <a:r>
              <a:rPr lang="en-IN" dirty="0"/>
              <a:t>&gt;</a:t>
            </a:r>
            <a:br>
              <a:rPr lang="en-IN" dirty="0"/>
            </a:br>
            <a:r>
              <a:rPr lang="en-IN" dirty="0"/>
              <a:t>    &lt;input type="text" id="</a:t>
            </a:r>
            <a:r>
              <a:rPr lang="en-IN" dirty="0" err="1"/>
              <a:t>fname</a:t>
            </a:r>
            <a:r>
              <a:rPr lang="en-IN" dirty="0"/>
              <a:t>" name="</a:t>
            </a:r>
            <a:r>
              <a:rPr lang="en-IN" dirty="0" err="1"/>
              <a:t>fname</a:t>
            </a:r>
            <a:r>
              <a:rPr lang="en-IN" dirty="0"/>
              <a:t>" value="John"&gt;&lt;</a:t>
            </a:r>
            <a:r>
              <a:rPr lang="en-IN" dirty="0" err="1"/>
              <a:t>br</a:t>
            </a:r>
            <a:r>
              <a:rPr lang="en-IN" dirty="0"/>
              <a:t>&gt;</a:t>
            </a:r>
            <a:br>
              <a:rPr lang="en-IN" dirty="0"/>
            </a:br>
            <a:r>
              <a:rPr lang="en-IN" dirty="0"/>
              <a:t>    &lt;label for="</a:t>
            </a:r>
            <a:r>
              <a:rPr lang="en-IN" dirty="0" err="1"/>
              <a:t>lname</a:t>
            </a:r>
            <a:r>
              <a:rPr lang="en-IN" dirty="0"/>
              <a:t>"&gt;Last name:&lt;/label&gt;&lt;</a:t>
            </a:r>
            <a:r>
              <a:rPr lang="en-IN" dirty="0" err="1"/>
              <a:t>br</a:t>
            </a:r>
            <a:r>
              <a:rPr lang="en-IN" dirty="0"/>
              <a:t>&gt;</a:t>
            </a:r>
            <a:br>
              <a:rPr lang="en-IN" dirty="0"/>
            </a:br>
            <a:r>
              <a:rPr lang="en-IN" dirty="0"/>
              <a:t>    &lt;input type="text" id="</a:t>
            </a:r>
            <a:r>
              <a:rPr lang="en-IN" dirty="0" err="1"/>
              <a:t>lname</a:t>
            </a:r>
            <a:r>
              <a:rPr lang="en-IN" dirty="0"/>
              <a:t>" name="</a:t>
            </a:r>
            <a:r>
              <a:rPr lang="en-IN" dirty="0" err="1"/>
              <a:t>lname</a:t>
            </a:r>
            <a:r>
              <a:rPr lang="en-IN" dirty="0"/>
              <a:t>" value="Doe"&gt;&lt;</a:t>
            </a:r>
            <a:r>
              <a:rPr lang="en-IN" dirty="0" err="1"/>
              <a:t>br</a:t>
            </a:r>
            <a:r>
              <a:rPr lang="en-IN" dirty="0"/>
              <a:t>&gt;&lt;</a:t>
            </a:r>
            <a:r>
              <a:rPr lang="en-IN" dirty="0" err="1"/>
              <a:t>br</a:t>
            </a:r>
            <a:r>
              <a:rPr lang="en-IN" dirty="0"/>
              <a:t>&gt;</a:t>
            </a:r>
            <a:br>
              <a:rPr lang="en-IN" dirty="0"/>
            </a:br>
            <a:r>
              <a:rPr lang="en-IN" dirty="0"/>
              <a:t>    &lt;input type="submit" value="Submit"&gt;</a:t>
            </a:r>
            <a:br>
              <a:rPr lang="en-IN" dirty="0"/>
            </a:br>
            <a:r>
              <a:rPr lang="en-IN" dirty="0"/>
              <a:t>  &lt;/</a:t>
            </a:r>
            <a:r>
              <a:rPr lang="en-IN" dirty="0" err="1"/>
              <a:t>fieldset</a:t>
            </a:r>
            <a:r>
              <a:rPr lang="en-IN" dirty="0"/>
              <a:t>&gt;</a:t>
            </a:r>
            <a:br>
              <a:rPr lang="en-IN" dirty="0"/>
            </a:br>
            <a:r>
              <a:rPr lang="en-IN" dirty="0"/>
              <a:t>&lt;/form&gt;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20</a:t>
            </a:fld>
            <a:endParaRPr lang="en-IN"/>
          </a:p>
        </p:txBody>
      </p:sp>
    </p:spTree>
    <p:extLst>
      <p:ext uri="{BB962C8B-B14F-4D97-AF65-F5344CB8AC3E}">
        <p14:creationId xmlns:p14="http://schemas.microsoft.com/office/powerpoint/2010/main" val="247758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23</a:t>
            </a:fld>
            <a:endParaRPr lang="en-IN"/>
          </a:p>
        </p:txBody>
      </p:sp>
    </p:spTree>
    <p:extLst>
      <p:ext uri="{BB962C8B-B14F-4D97-AF65-F5344CB8AC3E}">
        <p14:creationId xmlns:p14="http://schemas.microsoft.com/office/powerpoint/2010/main" val="1646530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Go to </a:t>
            </a:r>
            <a:r>
              <a:rPr lang="en-US" dirty="0" err="1"/>
              <a:t>codepen</a:t>
            </a:r>
            <a:r>
              <a:rPr lang="en-US" dirty="0"/>
              <a:t>, create your own book to note everything you learn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2. Understanding from documentation is an important skill. So is googling.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3. Emojis windows+. For MAC- </a:t>
            </a:r>
            <a:r>
              <a:rPr lang="en-IN" b="1" i="0" dirty="0">
                <a:solidFill>
                  <a:srgbClr val="222222"/>
                </a:solidFill>
                <a:effectLst/>
                <a:latin typeface="arial" panose="020B0604020202020204" pitchFamily="34" charset="0"/>
              </a:rPr>
              <a:t> CTRL + CMD + Space</a:t>
            </a:r>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3</a:t>
            </a:fld>
            <a:endParaRPr lang="en-IN"/>
          </a:p>
        </p:txBody>
      </p:sp>
    </p:spTree>
    <p:extLst>
      <p:ext uri="{BB962C8B-B14F-4D97-AF65-F5344CB8AC3E}">
        <p14:creationId xmlns:p14="http://schemas.microsoft.com/office/powerpoint/2010/main" val="2967289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24</a:t>
            </a:fld>
            <a:endParaRPr lang="en-IN"/>
          </a:p>
        </p:txBody>
      </p:sp>
    </p:spTree>
    <p:extLst>
      <p:ext uri="{BB962C8B-B14F-4D97-AF65-F5344CB8AC3E}">
        <p14:creationId xmlns:p14="http://schemas.microsoft.com/office/powerpoint/2010/main" val="3606726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25</a:t>
            </a:fld>
            <a:endParaRPr lang="en-IN"/>
          </a:p>
        </p:txBody>
      </p:sp>
    </p:spTree>
    <p:extLst>
      <p:ext uri="{BB962C8B-B14F-4D97-AF65-F5344CB8AC3E}">
        <p14:creationId xmlns:p14="http://schemas.microsoft.com/office/powerpoint/2010/main" val="412921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26</a:t>
            </a:fld>
            <a:endParaRPr lang="en-IN"/>
          </a:p>
        </p:txBody>
      </p:sp>
    </p:spTree>
    <p:extLst>
      <p:ext uri="{BB962C8B-B14F-4D97-AF65-F5344CB8AC3E}">
        <p14:creationId xmlns:p14="http://schemas.microsoft.com/office/powerpoint/2010/main" val="831719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27</a:t>
            </a:fld>
            <a:endParaRPr lang="en-IN"/>
          </a:p>
        </p:txBody>
      </p:sp>
    </p:spTree>
    <p:extLst>
      <p:ext uri="{BB962C8B-B14F-4D97-AF65-F5344CB8AC3E}">
        <p14:creationId xmlns:p14="http://schemas.microsoft.com/office/powerpoint/2010/main" val="149868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&lt;iframe </a:t>
            </a:r>
            <a:r>
              <a:rPr lang="en-IN" dirty="0" err="1"/>
              <a:t>src</a:t>
            </a:r>
            <a:r>
              <a:rPr lang="en-IN" dirty="0"/>
              <a:t>=“1.html" height="200" width="300"&gt;&lt;/iframe&gt;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Frame and frameset used in html4 but not in html5 now.</a:t>
            </a:r>
          </a:p>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28</a:t>
            </a:fld>
            <a:endParaRPr lang="en-IN"/>
          </a:p>
        </p:txBody>
      </p:sp>
    </p:spTree>
    <p:extLst>
      <p:ext uri="{BB962C8B-B14F-4D97-AF65-F5344CB8AC3E}">
        <p14:creationId xmlns:p14="http://schemas.microsoft.com/office/powerpoint/2010/main" val="1704545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canvas</a:t>
            </a:r>
            <a:r>
              <a:rPr lang="en-US" dirty="0">
                <a:solidFill>
                  <a:srgbClr val="FF0000"/>
                </a:solidFill>
                <a:latin typeface="Consolas" panose="020B0609020204030204" pitchFamily="49" charset="0"/>
              </a:rPr>
              <a:t> id</a:t>
            </a:r>
            <a:r>
              <a:rPr lang="en-US" dirty="0">
                <a:solidFill>
                  <a:srgbClr val="0000CD"/>
                </a:solidFill>
                <a:latin typeface="Consolas" panose="020B0609020204030204" pitchFamily="49" charset="0"/>
              </a:rPr>
              <a:t>="</a:t>
            </a:r>
            <a:r>
              <a:rPr lang="en-US" dirty="0" err="1">
                <a:solidFill>
                  <a:srgbClr val="0000CD"/>
                </a:solidFill>
                <a:latin typeface="Consolas" panose="020B0609020204030204" pitchFamily="49" charset="0"/>
              </a:rPr>
              <a:t>myCanvas</a:t>
            </a:r>
            <a:r>
              <a:rPr lang="en-US" dirty="0">
                <a:solidFill>
                  <a:srgbClr val="0000CD"/>
                </a:solidFill>
                <a:latin typeface="Consolas" panose="020B0609020204030204" pitchFamily="49" charset="0"/>
              </a:rPr>
              <a:t>"</a:t>
            </a:r>
            <a:r>
              <a:rPr lang="en-US" dirty="0">
                <a:solidFill>
                  <a:srgbClr val="FF0000"/>
                </a:solidFill>
                <a:latin typeface="Consolas" panose="020B0609020204030204" pitchFamily="49" charset="0"/>
              </a:rPr>
              <a:t> width</a:t>
            </a:r>
            <a:r>
              <a:rPr lang="en-US" dirty="0">
                <a:solidFill>
                  <a:srgbClr val="0000CD"/>
                </a:solidFill>
                <a:latin typeface="Consolas" panose="020B0609020204030204" pitchFamily="49" charset="0"/>
              </a:rPr>
              <a:t>="200"</a:t>
            </a:r>
            <a:r>
              <a:rPr lang="en-US" dirty="0">
                <a:solidFill>
                  <a:srgbClr val="FF0000"/>
                </a:solidFill>
                <a:latin typeface="Consolas" panose="020B0609020204030204" pitchFamily="49" charset="0"/>
              </a:rPr>
              <a:t> height</a:t>
            </a:r>
            <a:r>
              <a:rPr lang="en-US" dirty="0">
                <a:solidFill>
                  <a:srgbClr val="0000CD"/>
                </a:solidFill>
                <a:latin typeface="Consolas" panose="020B0609020204030204" pitchFamily="49" charset="0"/>
              </a:rPr>
              <a:t>="100"&gt;&lt;</a:t>
            </a:r>
            <a:r>
              <a:rPr lang="en-US" dirty="0">
                <a:solidFill>
                  <a:srgbClr val="A52A2A"/>
                </a:solidFill>
                <a:latin typeface="Consolas" panose="020B0609020204030204" pitchFamily="49" charset="0"/>
              </a:rPr>
              <a:t>/canvas</a:t>
            </a:r>
            <a:r>
              <a:rPr lang="en-US" dirty="0">
                <a:solidFill>
                  <a:srgbClr val="0000CD"/>
                </a:solidFill>
                <a:latin typeface="Consolas" panose="020B0609020204030204" pitchFamily="49" charset="0"/>
              </a:rPr>
              <a:t>&gt;</a:t>
            </a: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solidFill>
                  <a:srgbClr val="0000CD"/>
                </a:solidFill>
                <a:latin typeface="Consolas" panose="020B0609020204030204" pitchFamily="49" charset="0"/>
              </a:rPr>
              <a:t>&lt;</a:t>
            </a:r>
            <a:r>
              <a:rPr lang="en-IN" dirty="0">
                <a:solidFill>
                  <a:srgbClr val="A52A2A"/>
                </a:solidFill>
                <a:latin typeface="Consolas" panose="020B0609020204030204" pitchFamily="49" charset="0"/>
              </a:rPr>
              <a:t>canvas</a:t>
            </a:r>
            <a:r>
              <a:rPr lang="en-IN" dirty="0">
                <a:solidFill>
                  <a:srgbClr val="FF0000"/>
                </a:solidFill>
                <a:latin typeface="Consolas" panose="020B0609020204030204" pitchFamily="49" charset="0"/>
              </a:rPr>
              <a:t> id</a:t>
            </a:r>
            <a:r>
              <a:rPr lang="en-IN" dirty="0">
                <a:solidFill>
                  <a:srgbClr val="0000CD"/>
                </a:solidFill>
                <a:latin typeface="Consolas" panose="020B0609020204030204" pitchFamily="49" charset="0"/>
              </a:rPr>
              <a:t>="</a:t>
            </a:r>
            <a:r>
              <a:rPr lang="en-IN" dirty="0" err="1">
                <a:solidFill>
                  <a:srgbClr val="0000CD"/>
                </a:solidFill>
                <a:latin typeface="Consolas" panose="020B0609020204030204" pitchFamily="49" charset="0"/>
              </a:rPr>
              <a:t>myCanvas</a:t>
            </a:r>
            <a:r>
              <a:rPr lang="en-IN" dirty="0">
                <a:solidFill>
                  <a:srgbClr val="0000CD"/>
                </a:solidFill>
                <a:latin typeface="Consolas" panose="020B0609020204030204" pitchFamily="49" charset="0"/>
              </a:rPr>
              <a:t>"</a:t>
            </a:r>
            <a:r>
              <a:rPr lang="en-IN" dirty="0">
                <a:solidFill>
                  <a:srgbClr val="FF0000"/>
                </a:solidFill>
                <a:latin typeface="Consolas" panose="020B0609020204030204" pitchFamily="49" charset="0"/>
              </a:rPr>
              <a:t> width</a:t>
            </a:r>
            <a:r>
              <a:rPr lang="en-IN" dirty="0">
                <a:solidFill>
                  <a:srgbClr val="0000CD"/>
                </a:solidFill>
                <a:latin typeface="Consolas" panose="020B0609020204030204" pitchFamily="49" charset="0"/>
              </a:rPr>
              <a:t>="200"</a:t>
            </a:r>
            <a:r>
              <a:rPr lang="en-IN" dirty="0">
                <a:solidFill>
                  <a:srgbClr val="FF0000"/>
                </a:solidFill>
                <a:latin typeface="Consolas" panose="020B0609020204030204" pitchFamily="49" charset="0"/>
              </a:rPr>
              <a:t> height</a:t>
            </a:r>
            <a:r>
              <a:rPr lang="en-IN" dirty="0">
                <a:solidFill>
                  <a:srgbClr val="0000CD"/>
                </a:solidFill>
                <a:latin typeface="Consolas" panose="020B0609020204030204" pitchFamily="49" charset="0"/>
              </a:rPr>
              <a:t>="100"</a:t>
            </a:r>
            <a:r>
              <a:rPr lang="en-IN" dirty="0">
                <a:solidFill>
                  <a:srgbClr val="FF0000"/>
                </a:solidFill>
                <a:latin typeface="Consolas" panose="020B0609020204030204" pitchFamily="49" charset="0"/>
              </a:rPr>
              <a:t> style</a:t>
            </a:r>
            <a:r>
              <a:rPr lang="en-IN" dirty="0">
                <a:solidFill>
                  <a:srgbClr val="0000CD"/>
                </a:solidFill>
                <a:latin typeface="Consolas" panose="020B0609020204030204" pitchFamily="49" charset="0"/>
              </a:rPr>
              <a:t>="border:1px solid #000000;"&gt;</a:t>
            </a:r>
            <a:br>
              <a:rPr lang="en-IN" dirty="0"/>
            </a:br>
            <a:r>
              <a:rPr lang="en-IN" dirty="0">
                <a:solidFill>
                  <a:srgbClr val="0000CD"/>
                </a:solidFill>
                <a:latin typeface="Consolas" panose="020B0609020204030204" pitchFamily="49" charset="0"/>
              </a:rPr>
              <a:t>&lt;</a:t>
            </a:r>
            <a:r>
              <a:rPr lang="en-IN" dirty="0">
                <a:solidFill>
                  <a:srgbClr val="A52A2A"/>
                </a:solidFill>
                <a:latin typeface="Consolas" panose="020B0609020204030204" pitchFamily="49" charset="0"/>
              </a:rPr>
              <a:t>/canvas</a:t>
            </a:r>
            <a:r>
              <a:rPr lang="en-IN" dirty="0">
                <a:solidFill>
                  <a:srgbClr val="0000CD"/>
                </a:solidFill>
                <a:latin typeface="Consolas" panose="020B0609020204030204" pitchFamily="49" charset="0"/>
              </a:rPr>
              <a:t>&gt;</a:t>
            </a:r>
            <a:endParaRPr lang="en-IN" dirty="0"/>
          </a:p>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29</a:t>
            </a:fld>
            <a:endParaRPr lang="en-IN"/>
          </a:p>
        </p:txBody>
      </p:sp>
    </p:spTree>
    <p:extLst>
      <p:ext uri="{BB962C8B-B14F-4D97-AF65-F5344CB8AC3E}">
        <p14:creationId xmlns:p14="http://schemas.microsoft.com/office/powerpoint/2010/main" val="1838359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t>
            </a:r>
            <a:r>
              <a:rPr lang="en-US" dirty="0" err="1"/>
              <a:t>svg</a:t>
            </a:r>
            <a:r>
              <a:rPr lang="en-US" dirty="0"/>
              <a:t> width="100" height="100"&gt;</a:t>
            </a:r>
            <a:br>
              <a:rPr lang="en-US" dirty="0"/>
            </a:br>
            <a:r>
              <a:rPr lang="en-US" dirty="0"/>
              <a:t>  &lt;circle cx="50" cy="50" r="40" stroke="green" stroke-width="4" fill="yellow" /&gt;</a:t>
            </a:r>
            <a:br>
              <a:rPr lang="en-US" dirty="0"/>
            </a:br>
            <a:r>
              <a:rPr lang="en-US" dirty="0"/>
              <a:t>&lt;/</a:t>
            </a:r>
            <a:r>
              <a:rPr lang="en-US" dirty="0" err="1"/>
              <a:t>svg</a:t>
            </a:r>
            <a:r>
              <a:rPr lang="en-US" dirty="0"/>
              <a:t>&gt;</a:t>
            </a:r>
          </a:p>
          <a:p>
            <a:r>
              <a:rPr lang="en-US" dirty="0"/>
              <a:t>&lt;</a:t>
            </a:r>
            <a:r>
              <a:rPr lang="en-US" dirty="0" err="1"/>
              <a:t>svg</a:t>
            </a:r>
            <a:r>
              <a:rPr lang="en-US" dirty="0"/>
              <a:t> width="400" height="180"&gt;</a:t>
            </a:r>
            <a:br>
              <a:rPr lang="en-US" dirty="0"/>
            </a:br>
            <a:r>
              <a:rPr lang="en-US" dirty="0"/>
              <a:t>  &lt;</a:t>
            </a:r>
            <a:r>
              <a:rPr lang="en-US" dirty="0" err="1"/>
              <a:t>rect</a:t>
            </a:r>
            <a:r>
              <a:rPr lang="en-US" dirty="0"/>
              <a:t> x="50" y="20" </a:t>
            </a:r>
            <a:r>
              <a:rPr lang="en-US" dirty="0" err="1"/>
              <a:t>rx</a:t>
            </a:r>
            <a:r>
              <a:rPr lang="en-US" dirty="0"/>
              <a:t>="20" </a:t>
            </a:r>
            <a:r>
              <a:rPr lang="en-US" dirty="0" err="1"/>
              <a:t>ry</a:t>
            </a:r>
            <a:r>
              <a:rPr lang="en-US" dirty="0"/>
              <a:t>="20" width="150" height="150"</a:t>
            </a:r>
            <a:br>
              <a:rPr lang="en-US" dirty="0"/>
            </a:br>
            <a:r>
              <a:rPr lang="en-US" dirty="0"/>
              <a:t>  style="fill:red;stroke:black;stroke-width:5;opacity:0.5" /&gt;</a:t>
            </a:r>
            <a:br>
              <a:rPr lang="en-US" dirty="0"/>
            </a:br>
            <a:r>
              <a:rPr lang="en-US" dirty="0"/>
              <a:t>&lt;/</a:t>
            </a:r>
            <a:r>
              <a:rPr lang="en-US" dirty="0" err="1"/>
              <a:t>svg</a:t>
            </a:r>
            <a:r>
              <a:rPr lang="en-US" dirty="0"/>
              <a:t>&gt;</a:t>
            </a:r>
          </a:p>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30</a:t>
            </a:fld>
            <a:endParaRPr lang="en-IN"/>
          </a:p>
        </p:txBody>
      </p:sp>
    </p:spTree>
    <p:extLst>
      <p:ext uri="{BB962C8B-B14F-4D97-AF65-F5344CB8AC3E}">
        <p14:creationId xmlns:p14="http://schemas.microsoft.com/office/powerpoint/2010/main" val="1340577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Plugins?- in case html5 media doesn’t work. </a:t>
            </a:r>
            <a:r>
              <a:rPr lang="en-IN" dirty="0"/>
              <a:t>However most browsers don’t support plugins. So can use object tag which was used to include plugins to include image or another html snippet or embed tag for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31</a:t>
            </a:fld>
            <a:endParaRPr lang="en-IN"/>
          </a:p>
        </p:txBody>
      </p:sp>
    </p:spTree>
    <p:extLst>
      <p:ext uri="{BB962C8B-B14F-4D97-AF65-F5344CB8AC3E}">
        <p14:creationId xmlns:p14="http://schemas.microsoft.com/office/powerpoint/2010/main" val="2025315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ecommerce site Change currency of ecommerce website based on the location. And the shipping charges information.</a:t>
            </a:r>
          </a:p>
          <a:p>
            <a:r>
              <a:rPr lang="en-IN" dirty="0"/>
              <a:t>Also </a:t>
            </a:r>
            <a:r>
              <a:rPr lang="en-IN" dirty="0" err="1"/>
              <a:t>justdial</a:t>
            </a:r>
            <a:r>
              <a:rPr lang="en-IN" dirty="0"/>
              <a:t>, google maps suggestions of nearby places etc</a:t>
            </a:r>
          </a:p>
        </p:txBody>
      </p:sp>
      <p:sp>
        <p:nvSpPr>
          <p:cNvPr id="4" name="Slide Number Placeholder 3"/>
          <p:cNvSpPr>
            <a:spLocks noGrp="1"/>
          </p:cNvSpPr>
          <p:nvPr>
            <p:ph type="sldNum" sz="quarter" idx="5"/>
          </p:nvPr>
        </p:nvSpPr>
        <p:spPr/>
        <p:txBody>
          <a:bodyPr/>
          <a:lstStyle/>
          <a:p>
            <a:fld id="{4662E6B2-A2FE-4DFB-8B11-D81E28D17C8C}" type="slidenum">
              <a:rPr lang="en-IN" smtClean="0"/>
              <a:t>33</a:t>
            </a:fld>
            <a:endParaRPr lang="en-IN"/>
          </a:p>
        </p:txBody>
      </p:sp>
    </p:spTree>
    <p:extLst>
      <p:ext uri="{BB962C8B-B14F-4D97-AF65-F5344CB8AC3E}">
        <p14:creationId xmlns:p14="http://schemas.microsoft.com/office/powerpoint/2010/main" val="1318313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Eg.</a:t>
            </a:r>
            <a:r>
              <a:rPr lang="en-US" dirty="0"/>
              <a:t> Storing the items in cart by a guest who is not logged in, to appear again if browser closed.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HTML5, application data had to be stored in cookies, included in every server request. Web storage is more secure, and large amounts of data can be stored locally (at least 5MB) and information is never transferred to the server. So without affecting website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For </a:t>
            </a:r>
            <a:r>
              <a:rPr lang="en-IN" dirty="0" err="1"/>
              <a:t>sessionStorage</a:t>
            </a:r>
            <a:r>
              <a:rPr lang="en-IN" dirty="0"/>
              <a:t>, data lost when the browser tab is closed)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34</a:t>
            </a:fld>
            <a:endParaRPr lang="en-IN"/>
          </a:p>
        </p:txBody>
      </p:sp>
    </p:spTree>
    <p:extLst>
      <p:ext uri="{BB962C8B-B14F-4D97-AF65-F5344CB8AC3E}">
        <p14:creationId xmlns:p14="http://schemas.microsoft.com/office/powerpoint/2010/main" val="309391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Install VS code and extensions reminder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IE, Edge, free- Chrome (higher security), </a:t>
            </a:r>
            <a:r>
              <a:rPr lang="en-US" dirty="0" err="1"/>
              <a:t>firefox</a:t>
            </a:r>
            <a:r>
              <a:rPr lang="en-US"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Can use </a:t>
            </a:r>
            <a:r>
              <a:rPr lang="en-US" dirty="0" err="1"/>
              <a:t>codepen</a:t>
            </a:r>
            <a:r>
              <a:rPr lang="en-US" dirty="0"/>
              <a:t>, </a:t>
            </a:r>
            <a:r>
              <a:rPr lang="en-US" dirty="0" err="1"/>
              <a:t>jsfiddle</a:t>
            </a:r>
            <a:r>
              <a:rPr lang="en-US" dirty="0"/>
              <a:t>, </a:t>
            </a:r>
            <a:r>
              <a:rPr lang="en-US" dirty="0" err="1"/>
              <a:t>jsbin</a:t>
            </a:r>
            <a:r>
              <a:rPr lang="en-US" dirty="0"/>
              <a:t> </a:t>
            </a:r>
            <a:r>
              <a:rPr lang="en-US" dirty="0" err="1"/>
              <a:t>etc</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Add html boilerplate in VS code</a:t>
            </a:r>
          </a:p>
        </p:txBody>
      </p:sp>
      <p:sp>
        <p:nvSpPr>
          <p:cNvPr id="4" name="Slide Number Placeholder 3"/>
          <p:cNvSpPr>
            <a:spLocks noGrp="1"/>
          </p:cNvSpPr>
          <p:nvPr>
            <p:ph type="sldNum" sz="quarter" idx="5"/>
          </p:nvPr>
        </p:nvSpPr>
        <p:spPr/>
        <p:txBody>
          <a:bodyPr/>
          <a:lstStyle/>
          <a:p>
            <a:fld id="{4662E6B2-A2FE-4DFB-8B11-D81E28D17C8C}" type="slidenum">
              <a:rPr lang="en-IN" smtClean="0"/>
              <a:t>4</a:t>
            </a:fld>
            <a:endParaRPr lang="en-IN"/>
          </a:p>
        </p:txBody>
      </p:sp>
    </p:spTree>
    <p:extLst>
      <p:ext uri="{BB962C8B-B14F-4D97-AF65-F5344CB8AC3E}">
        <p14:creationId xmlns:p14="http://schemas.microsoft.com/office/powerpoint/2010/main" val="3776468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&lt;</a:t>
            </a:r>
            <a:r>
              <a:rPr lang="en-IN" dirty="0" err="1"/>
              <a:t>img</a:t>
            </a:r>
            <a:r>
              <a:rPr lang="en-IN" dirty="0"/>
              <a:t> draggable="true" </a:t>
            </a:r>
            <a:r>
              <a:rPr lang="en-IN" dirty="0" err="1"/>
              <a:t>src</a:t>
            </a:r>
            <a:r>
              <a:rPr lang="en-IN" dirty="0"/>
              <a:t>="https://upload.wikimedia.org/</a:t>
            </a:r>
            <a:r>
              <a:rPr lang="en-IN" dirty="0" err="1"/>
              <a:t>wikipedia</a:t>
            </a:r>
            <a:r>
              <a:rPr lang="en-IN" dirty="0"/>
              <a:t>/commons/a/a3/VideoWiki_Drag_and_Drop_Editing_User_interface.gif"&gt;</a:t>
            </a:r>
          </a:p>
        </p:txBody>
      </p:sp>
      <p:sp>
        <p:nvSpPr>
          <p:cNvPr id="4" name="Slide Number Placeholder 3"/>
          <p:cNvSpPr>
            <a:spLocks noGrp="1"/>
          </p:cNvSpPr>
          <p:nvPr>
            <p:ph type="sldNum" sz="quarter" idx="5"/>
          </p:nvPr>
        </p:nvSpPr>
        <p:spPr/>
        <p:txBody>
          <a:bodyPr/>
          <a:lstStyle/>
          <a:p>
            <a:fld id="{4662E6B2-A2FE-4DFB-8B11-D81E28D17C8C}" type="slidenum">
              <a:rPr lang="en-IN" smtClean="0"/>
              <a:t>36</a:t>
            </a:fld>
            <a:endParaRPr lang="en-IN"/>
          </a:p>
        </p:txBody>
      </p:sp>
    </p:spTree>
    <p:extLst>
      <p:ext uri="{BB962C8B-B14F-4D97-AF65-F5344CB8AC3E}">
        <p14:creationId xmlns:p14="http://schemas.microsoft.com/office/powerpoint/2010/main" val="15214297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was also possible before, but the user would have to cause an event to happen to ask if any updates were available </a:t>
            </a:r>
            <a:r>
              <a:rPr lang="en-US" dirty="0" err="1"/>
              <a:t>eg</a:t>
            </a:r>
            <a:r>
              <a:rPr lang="en-US" dirty="0"/>
              <a:t> button click, search bar etc. With server-sent events, the updates come automatically.</a:t>
            </a:r>
          </a:p>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37</a:t>
            </a:fld>
            <a:endParaRPr lang="en-IN"/>
          </a:p>
        </p:txBody>
      </p:sp>
    </p:spTree>
    <p:extLst>
      <p:ext uri="{BB962C8B-B14F-4D97-AF65-F5344CB8AC3E}">
        <p14:creationId xmlns:p14="http://schemas.microsoft.com/office/powerpoint/2010/main" val="3734071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D4D"/>
                </a:solidFill>
                <a:effectLst/>
                <a:latin typeface="Arial" panose="020B0604020202020204" pitchFamily="34" charset="0"/>
              </a:rPr>
              <a:t>It means that a web application is cached. </a:t>
            </a:r>
            <a:r>
              <a:rPr lang="en-US" b="0" i="0" dirty="0">
                <a:solidFill>
                  <a:srgbClr val="4D4D4D"/>
                </a:solidFill>
                <a:effectLst/>
                <a:latin typeface="inherit"/>
              </a:rPr>
              <a:t>Users can use the application even when they are offline.</a:t>
            </a:r>
          </a:p>
          <a:p>
            <a:r>
              <a:rPr lang="en-US" b="0" i="0" dirty="0">
                <a:solidFill>
                  <a:srgbClr val="4D4D4D"/>
                </a:solidFill>
                <a:effectLst/>
                <a:latin typeface="inherit"/>
              </a:rPr>
              <a:t>Cached resources load faster as compared to content that gets</a:t>
            </a:r>
            <a:br>
              <a:rPr lang="en-US" b="0" i="0" dirty="0">
                <a:solidFill>
                  <a:srgbClr val="4D4D4D"/>
                </a:solidFill>
                <a:effectLst/>
                <a:latin typeface="inherit"/>
              </a:rPr>
            </a:br>
            <a:r>
              <a:rPr lang="en-US" b="0" i="0" dirty="0">
                <a:solidFill>
                  <a:srgbClr val="4D4D4D"/>
                </a:solidFill>
                <a:effectLst/>
                <a:latin typeface="inherit"/>
              </a:rPr>
              <a:t>downloaded, directly from the server</a:t>
            </a:r>
          </a:p>
          <a:p>
            <a:r>
              <a:rPr lang="en-US" b="0" i="0" dirty="0">
                <a:solidFill>
                  <a:srgbClr val="4D4D4D"/>
                </a:solidFill>
                <a:effectLst/>
                <a:latin typeface="inherit"/>
              </a:rPr>
              <a:t>The browser will only download updated/modified resources from</a:t>
            </a:r>
            <a:br>
              <a:rPr lang="en-US" b="0" i="0" dirty="0">
                <a:solidFill>
                  <a:srgbClr val="4D4D4D"/>
                </a:solidFill>
                <a:effectLst/>
                <a:latin typeface="inherit"/>
              </a:rPr>
            </a:br>
            <a:r>
              <a:rPr lang="en-US" b="0" i="0" dirty="0">
                <a:solidFill>
                  <a:srgbClr val="4D4D4D"/>
                </a:solidFill>
                <a:effectLst/>
                <a:latin typeface="inherit"/>
              </a:rPr>
              <a:t>the server.</a:t>
            </a:r>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38</a:t>
            </a:fld>
            <a:endParaRPr lang="en-IN"/>
          </a:p>
        </p:txBody>
      </p:sp>
    </p:spTree>
    <p:extLst>
      <p:ext uri="{BB962C8B-B14F-4D97-AF65-F5344CB8AC3E}">
        <p14:creationId xmlns:p14="http://schemas.microsoft.com/office/powerpoint/2010/main" val="1495498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hlinkClick r:id="rId3"/>
              </a:rPr>
              <a:t>https://web.stanford.edu/group/csp/cs21/htmlcheatsheet.pdf</a:t>
            </a:r>
            <a:endParaRPr lang="en-IN"/>
          </a:p>
        </p:txBody>
      </p:sp>
      <p:sp>
        <p:nvSpPr>
          <p:cNvPr id="4" name="Slide Number Placeholder 3"/>
          <p:cNvSpPr>
            <a:spLocks noGrp="1"/>
          </p:cNvSpPr>
          <p:nvPr>
            <p:ph type="sldNum" sz="quarter" idx="5"/>
          </p:nvPr>
        </p:nvSpPr>
        <p:spPr/>
        <p:txBody>
          <a:bodyPr/>
          <a:lstStyle/>
          <a:p>
            <a:fld id="{4662E6B2-A2FE-4DFB-8B11-D81E28D17C8C}" type="slidenum">
              <a:rPr lang="en-IN" smtClean="0"/>
              <a:t>41</a:t>
            </a:fld>
            <a:endParaRPr lang="en-IN"/>
          </a:p>
        </p:txBody>
      </p:sp>
    </p:spTree>
    <p:extLst>
      <p:ext uri="{BB962C8B-B14F-4D97-AF65-F5344CB8AC3E}">
        <p14:creationId xmlns:p14="http://schemas.microsoft.com/office/powerpoint/2010/main" val="11262659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42</a:t>
            </a:fld>
            <a:endParaRPr lang="en-IN"/>
          </a:p>
        </p:txBody>
      </p:sp>
    </p:spTree>
    <p:extLst>
      <p:ext uri="{BB962C8B-B14F-4D97-AF65-F5344CB8AC3E}">
        <p14:creationId xmlns:p14="http://schemas.microsoft.com/office/powerpoint/2010/main" val="2428583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Show Mojibake</a:t>
            </a:r>
            <a:r>
              <a:rPr lang="en-IN" dirty="0"/>
              <a:t> on </a:t>
            </a:r>
            <a:r>
              <a:rPr lang="en-IN" dirty="0" err="1"/>
              <a:t>firefox</a:t>
            </a:r>
            <a:r>
              <a:rPr lang="en-IN" dirty="0"/>
              <a:t> - </a:t>
            </a:r>
            <a:r>
              <a:rPr lang="en-IN" dirty="0">
                <a:hlinkClick r:id="rId3"/>
              </a:rPr>
              <a:t>https://www.joelonsoftware.com/2003/10/08/the-absolute-minimum-every-software-developer-absolutely-positively-must-know-about-unicode-and-character-sets-no-excuses/</a:t>
            </a:r>
            <a:endParaRPr lang="en-I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a:t>Unicode-table.com everything including all emoji</a:t>
            </a:r>
          </a:p>
          <a:p>
            <a:r>
              <a:rPr lang="en-US" dirty="0"/>
              <a:t>3.   If nothing mentioned about small devices in </a:t>
            </a:r>
            <a:r>
              <a:rPr lang="en-US" dirty="0" err="1"/>
              <a:t>css</a:t>
            </a:r>
            <a:r>
              <a:rPr lang="en-US" dirty="0"/>
              <a:t> media queries, then phones zoom out the website to fit content properly on its browser.</a:t>
            </a:r>
            <a:endParaRPr lang="en-IN" dirty="0"/>
          </a:p>
          <a:p>
            <a:r>
              <a:rPr lang="en-US" dirty="0"/>
              <a:t>IF you don’t want zooming out like this, add meta tag with name viewport and content width=device-width and initial-scale=1.</a:t>
            </a:r>
            <a:endParaRPr lang="en-IN" dirty="0"/>
          </a:p>
          <a:p>
            <a:pPr marL="228600" indent="-228600">
              <a:buAutoNum type="arabicPeriod" startAt="4"/>
            </a:pPr>
            <a:r>
              <a:rPr lang="en-IN" dirty="0"/>
              <a:t>Use beautifier in VS code</a:t>
            </a:r>
          </a:p>
          <a:p>
            <a:pPr marL="228600" marR="0" lvl="0" indent="-228600" algn="l" defTabSz="914400" rtl="0" eaLnBrk="1" fontAlgn="auto" latinLnBrk="0" hangingPunct="1">
              <a:lnSpc>
                <a:spcPct val="100000"/>
              </a:lnSpc>
              <a:spcBef>
                <a:spcPts val="0"/>
              </a:spcBef>
              <a:spcAft>
                <a:spcPts val="0"/>
              </a:spcAft>
              <a:buClrTx/>
              <a:buSzTx/>
              <a:buFontTx/>
              <a:buAutoNum type="arabicPeriod" startAt="4"/>
              <a:tabLst/>
              <a:defRPr/>
            </a:pPr>
            <a:r>
              <a:rPr kumimoji="0" lang="en-US" altLang="en-US" sz="1200" b="0" i="0" u="none" strike="noStrike" cap="none" normalizeH="0" baseline="0" dirty="0" err="1">
                <a:ln>
                  <a:noFill/>
                </a:ln>
                <a:solidFill>
                  <a:srgbClr val="DC143C"/>
                </a:solidFill>
                <a:effectLst/>
                <a:latin typeface="Consolas" panose="020B0609020204030204" pitchFamily="49" charset="0"/>
              </a:rPr>
              <a:t>lang</a:t>
            </a:r>
            <a:r>
              <a:rPr kumimoji="0" lang="en-US" altLang="en-US" sz="1200" b="0" i="0" u="none" strike="noStrike" cap="none" normalizeH="0" baseline="0" dirty="0">
                <a:ln>
                  <a:noFill/>
                </a:ln>
                <a:solidFill>
                  <a:srgbClr val="000000"/>
                </a:solidFill>
                <a:effectLst/>
                <a:latin typeface="Verdana" panose="020B0604030504040204" pitchFamily="34" charset="0"/>
              </a:rPr>
              <a:t> attribute inside the </a:t>
            </a:r>
            <a:r>
              <a:rPr kumimoji="0" lang="en-US" altLang="en-US" sz="1200" b="0" i="0" u="none" strike="noStrike" cap="none" normalizeH="0" baseline="0" dirty="0">
                <a:ln>
                  <a:noFill/>
                </a:ln>
                <a:solidFill>
                  <a:srgbClr val="DC143C"/>
                </a:solidFill>
                <a:effectLst/>
                <a:latin typeface="Consolas" panose="020B0609020204030204" pitchFamily="49" charset="0"/>
              </a:rPr>
              <a:t>&lt;html&gt;</a:t>
            </a:r>
            <a:r>
              <a:rPr kumimoji="0" lang="en-US" altLang="en-US" sz="1200" b="0" i="0" u="none" strike="noStrike" cap="none" normalizeH="0" baseline="0" dirty="0">
                <a:ln>
                  <a:noFill/>
                </a:ln>
                <a:solidFill>
                  <a:srgbClr val="000000"/>
                </a:solidFill>
                <a:effectLst/>
                <a:latin typeface="Verdana" panose="020B0604030504040204" pitchFamily="34" charset="0"/>
              </a:rPr>
              <a:t> tag, to declare the language of the Web page. This is meant to assist search engines and browsers</a:t>
            </a:r>
            <a:r>
              <a:rPr kumimoji="0" lang="en-US" altLang="en-US" sz="7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28600" indent="-228600">
              <a:buAutoNum type="arabicPeriod" startAt="4"/>
            </a:pPr>
            <a:r>
              <a:rPr lang="en-US" b="1" i="0" dirty="0" err="1">
                <a:solidFill>
                  <a:srgbClr val="222222"/>
                </a:solidFill>
                <a:effectLst/>
                <a:latin typeface="arial" panose="020B0604020202020204" pitchFamily="34" charset="0"/>
              </a:rPr>
              <a:t>zxx</a:t>
            </a:r>
            <a:r>
              <a:rPr lang="en-US" b="0" i="0" dirty="0">
                <a:solidFill>
                  <a:srgbClr val="222222"/>
                </a:solidFill>
                <a:effectLst/>
                <a:latin typeface="arial" panose="020B0604020202020204" pitchFamily="34" charset="0"/>
              </a:rPr>
              <a:t> is a code of the ISO 639-2 and ISO 639-3 standards of </a:t>
            </a:r>
            <a:r>
              <a:rPr lang="en-US" b="1" i="0" dirty="0">
                <a:solidFill>
                  <a:srgbClr val="222222"/>
                </a:solidFill>
                <a:effectLst/>
                <a:latin typeface="arial" panose="020B0604020202020204" pitchFamily="34" charset="0"/>
              </a:rPr>
              <a:t>language</a:t>
            </a:r>
            <a:r>
              <a:rPr lang="en-US" b="0" i="0" dirty="0">
                <a:solidFill>
                  <a:srgbClr val="222222"/>
                </a:solidFill>
                <a:effectLst/>
                <a:latin typeface="arial" panose="020B0604020202020204" pitchFamily="34" charset="0"/>
              </a:rPr>
              <a:t> acronyms meaning "no linguistic content". </a:t>
            </a:r>
          </a:p>
          <a:p>
            <a:pPr marL="228600" indent="-228600">
              <a:buAutoNum type="arabicPeriod" startAt="4"/>
            </a:pPr>
            <a:endParaRPr lang="en-IN" dirty="0"/>
          </a:p>
          <a:p>
            <a:pPr marL="228600" indent="-228600">
              <a:buAutoNum type="arabicPeriod" startAt="4"/>
            </a:pPr>
            <a:endParaRPr lang="en-I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dirty="0"/>
          </a:p>
          <a:p>
            <a:pPr marL="228600" indent="-228600">
              <a:buAutoNum type="arabicPeriod"/>
            </a:pPr>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6</a:t>
            </a:fld>
            <a:endParaRPr lang="en-IN"/>
          </a:p>
        </p:txBody>
      </p:sp>
    </p:spTree>
    <p:extLst>
      <p:ext uri="{BB962C8B-B14F-4D97-AF65-F5344CB8AC3E}">
        <p14:creationId xmlns:p14="http://schemas.microsoft.com/office/powerpoint/2010/main" val="355544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7</a:t>
            </a:fld>
            <a:endParaRPr lang="en-IN"/>
          </a:p>
        </p:txBody>
      </p:sp>
    </p:spTree>
    <p:extLst>
      <p:ext uri="{BB962C8B-B14F-4D97-AF65-F5344CB8AC3E}">
        <p14:creationId xmlns:p14="http://schemas.microsoft.com/office/powerpoint/2010/main" val="2870637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Interview Question- Difference between Element and tag.</a:t>
            </a:r>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8</a:t>
            </a:fld>
            <a:endParaRPr lang="en-IN"/>
          </a:p>
        </p:txBody>
      </p:sp>
    </p:spTree>
    <p:extLst>
      <p:ext uri="{BB962C8B-B14F-4D97-AF65-F5344CB8AC3E}">
        <p14:creationId xmlns:p14="http://schemas.microsoft.com/office/powerpoint/2010/main" val="2520245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9</a:t>
            </a:fld>
            <a:endParaRPr lang="en-IN"/>
          </a:p>
        </p:txBody>
      </p:sp>
    </p:spTree>
    <p:extLst>
      <p:ext uri="{BB962C8B-B14F-4D97-AF65-F5344CB8AC3E}">
        <p14:creationId xmlns:p14="http://schemas.microsoft.com/office/powerpoint/2010/main" val="221287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10</a:t>
            </a:fld>
            <a:endParaRPr lang="en-IN"/>
          </a:p>
        </p:txBody>
      </p:sp>
    </p:spTree>
    <p:extLst>
      <p:ext uri="{BB962C8B-B14F-4D97-AF65-F5344CB8AC3E}">
        <p14:creationId xmlns:p14="http://schemas.microsoft.com/office/powerpoint/2010/main" val="1139185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4662E6B2-A2FE-4DFB-8B11-D81E28D17C8C}" type="slidenum">
              <a:rPr lang="en-IN" smtClean="0"/>
              <a:t>11</a:t>
            </a:fld>
            <a:endParaRPr lang="en-IN"/>
          </a:p>
        </p:txBody>
      </p:sp>
    </p:spTree>
    <p:extLst>
      <p:ext uri="{BB962C8B-B14F-4D97-AF65-F5344CB8AC3E}">
        <p14:creationId xmlns:p14="http://schemas.microsoft.com/office/powerpoint/2010/main" val="2059679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FD3874-5007-453F-AE3B-9E320CDBB5DB}"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3051441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FD3874-5007-453F-AE3B-9E320CDBB5DB}"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27777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FD3874-5007-453F-AE3B-9E320CDBB5DB}"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68793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FD3874-5007-453F-AE3B-9E320CDBB5DB}"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1714968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FD3874-5007-453F-AE3B-9E320CDBB5DB}" type="datetimeFigureOut">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192473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FD3874-5007-453F-AE3B-9E320CDBB5DB}" type="datetimeFigureOut">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3653848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FD3874-5007-453F-AE3B-9E320CDBB5DB}" type="datetimeFigureOut">
              <a:rPr lang="en-US" smtClean="0"/>
              <a:t>8/12/2020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147566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FD3874-5007-453F-AE3B-9E320CDBB5DB}" type="datetimeFigureOut">
              <a:rPr lang="en-US" smtClean="0"/>
              <a:t>8/12/2020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1193753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FD3874-5007-453F-AE3B-9E320CDBB5DB}" type="datetimeFigureOut">
              <a:rPr lang="en-US" smtClean="0"/>
              <a:t>8/12/2020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3898861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FD3874-5007-453F-AE3B-9E320CDBB5DB}" type="datetimeFigureOut">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3277087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FD3874-5007-453F-AE3B-9E320CDBB5DB}" type="datetimeFigureOut">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56078C-C180-47AE-8279-C5652C5055A1}" type="slidenum">
              <a:rPr lang="en-US" smtClean="0"/>
              <a:t>‹#›</a:t>
            </a:fld>
            <a:endParaRPr lang="en-US"/>
          </a:p>
        </p:txBody>
      </p:sp>
    </p:spTree>
    <p:extLst>
      <p:ext uri="{BB962C8B-B14F-4D97-AF65-F5344CB8AC3E}">
        <p14:creationId xmlns:p14="http://schemas.microsoft.com/office/powerpoint/2010/main" val="294888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BFD3874-5007-453F-AE3B-9E320CDBB5DB}" type="datetimeFigureOut">
              <a:rPr lang="en-US" smtClean="0"/>
              <a:t>8/12/2020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E56078C-C180-47AE-8279-C5652C5055A1}" type="slidenum">
              <a:rPr lang="en-US" smtClean="0"/>
              <a:t>‹#›</a:t>
            </a:fld>
            <a:endParaRPr lang="en-US"/>
          </a:p>
        </p:txBody>
      </p:sp>
    </p:spTree>
    <p:extLst>
      <p:ext uri="{BB962C8B-B14F-4D97-AF65-F5344CB8AC3E}">
        <p14:creationId xmlns:p14="http://schemas.microsoft.com/office/powerpoint/2010/main" val="300832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kill-lync.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The Complete Front-End Development course </a:t>
            </a:r>
          </a:p>
        </p:txBody>
      </p:sp>
      <p:sp>
        <p:nvSpPr>
          <p:cNvPr id="3" name="Subtitle 2"/>
          <p:cNvSpPr>
            <a:spLocks noGrp="1"/>
          </p:cNvSpPr>
          <p:nvPr>
            <p:ph type="subTitle" idx="1"/>
          </p:nvPr>
        </p:nvSpPr>
        <p:spPr/>
        <p:txBody>
          <a:bodyPr>
            <a:normAutofit/>
          </a:bodyPr>
          <a:lstStyle/>
          <a:p>
            <a:r>
              <a:rPr lang="en-US" dirty="0"/>
              <a:t>HTML5</a:t>
            </a:r>
          </a:p>
        </p:txBody>
      </p:sp>
    </p:spTree>
    <p:extLst>
      <p:ext uri="{BB962C8B-B14F-4D97-AF65-F5344CB8AC3E}">
        <p14:creationId xmlns:p14="http://schemas.microsoft.com/office/powerpoint/2010/main" val="383359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2AE80-8FE9-4A61-8391-C79EAB73487C}"/>
              </a:ext>
            </a:extLst>
          </p:cNvPr>
          <p:cNvSpPr>
            <a:spLocks noGrp="1"/>
          </p:cNvSpPr>
          <p:nvPr>
            <p:ph type="title"/>
          </p:nvPr>
        </p:nvSpPr>
        <p:spPr/>
        <p:txBody>
          <a:bodyPr/>
          <a:lstStyle/>
          <a:p>
            <a:r>
              <a:rPr lang="en-US" dirty="0"/>
              <a:t>Inline and block level</a:t>
            </a:r>
            <a:endParaRPr lang="en-IN" dirty="0"/>
          </a:p>
        </p:txBody>
      </p:sp>
      <p:pic>
        <p:nvPicPr>
          <p:cNvPr id="6146" name="Picture 2" descr="white building with glass windows">
            <a:extLst>
              <a:ext uri="{FF2B5EF4-FFF2-40B4-BE49-F238E27FC236}">
                <a16:creationId xmlns:a16="http://schemas.microsoft.com/office/drawing/2014/main" id="{E57D024D-362D-4AB4-AFC8-D81D4EA9E32A}"/>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t="33676"/>
          <a:stretch/>
        </p:blipFill>
        <p:spPr bwMode="auto">
          <a:xfrm>
            <a:off x="6599382" y="1047750"/>
            <a:ext cx="2468418" cy="2251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A117FF-F039-4986-ADA9-F0190F4B202B}"/>
              </a:ext>
            </a:extLst>
          </p:cNvPr>
          <p:cNvSpPr txBox="1"/>
          <p:nvPr/>
        </p:nvSpPr>
        <p:spPr>
          <a:xfrm>
            <a:off x="152400" y="1098813"/>
            <a:ext cx="6523182" cy="1477328"/>
          </a:xfrm>
          <a:prstGeom prst="rect">
            <a:avLst/>
          </a:prstGeom>
          <a:noFill/>
        </p:spPr>
        <p:txBody>
          <a:bodyPr wrap="square" rtlCol="0">
            <a:spAutoFit/>
          </a:bodyPr>
          <a:lstStyle/>
          <a:p>
            <a:r>
              <a:rPr lang="en-US" sz="2400" dirty="0"/>
              <a:t>A block-level element always starts on a new line and takes up the full width available (stretches out to the left and right as far as it can). </a:t>
            </a:r>
            <a:r>
              <a:rPr lang="en-US" sz="2400" dirty="0" err="1"/>
              <a:t>Eg</a:t>
            </a:r>
            <a:r>
              <a:rPr lang="en-US" sz="2400" dirty="0"/>
              <a:t> div</a:t>
            </a:r>
          </a:p>
          <a:p>
            <a:endParaRPr lang="en-IN" dirty="0"/>
          </a:p>
        </p:txBody>
      </p:sp>
      <p:pic>
        <p:nvPicPr>
          <p:cNvPr id="6148" name="Picture 4" descr="people riding on cable car during daytime">
            <a:extLst>
              <a:ext uri="{FF2B5EF4-FFF2-40B4-BE49-F238E27FC236}">
                <a16:creationId xmlns:a16="http://schemas.microsoft.com/office/drawing/2014/main" id="{94EF9D92-7C47-4C5A-9E41-C9B5823A6E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6906"/>
          <a:stretch/>
        </p:blipFill>
        <p:spPr bwMode="auto">
          <a:xfrm>
            <a:off x="76200" y="2495550"/>
            <a:ext cx="2362979" cy="25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2616A8-D91C-4BC9-81A4-608A0DB6F5E3}"/>
              </a:ext>
            </a:extLst>
          </p:cNvPr>
          <p:cNvSpPr txBox="1"/>
          <p:nvPr/>
        </p:nvSpPr>
        <p:spPr>
          <a:xfrm>
            <a:off x="2667000" y="3562350"/>
            <a:ext cx="5943600" cy="1477328"/>
          </a:xfrm>
          <a:prstGeom prst="rect">
            <a:avLst/>
          </a:prstGeom>
          <a:noFill/>
        </p:spPr>
        <p:txBody>
          <a:bodyPr wrap="square" rtlCol="0">
            <a:spAutoFit/>
          </a:bodyPr>
          <a:lstStyle/>
          <a:p>
            <a:r>
              <a:rPr lang="en-US" sz="2400" dirty="0"/>
              <a:t>An inline element does not start on a new line and it only takes up as much width as necessary.</a:t>
            </a:r>
            <a:r>
              <a:rPr lang="en-IN" sz="2400" dirty="0"/>
              <a:t> </a:t>
            </a:r>
            <a:r>
              <a:rPr lang="en-IN" sz="2400" dirty="0" err="1"/>
              <a:t>Eg.</a:t>
            </a:r>
            <a:r>
              <a:rPr lang="en-IN" sz="2400" dirty="0"/>
              <a:t> span</a:t>
            </a:r>
          </a:p>
          <a:p>
            <a:endParaRPr lang="en-IN" dirty="0"/>
          </a:p>
        </p:txBody>
      </p:sp>
    </p:spTree>
    <p:extLst>
      <p:ext uri="{BB962C8B-B14F-4D97-AF65-F5344CB8AC3E}">
        <p14:creationId xmlns:p14="http://schemas.microsoft.com/office/powerpoint/2010/main" val="180751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43C8-DD19-4CE0-BD94-975F605539A5}"/>
              </a:ext>
            </a:extLst>
          </p:cNvPr>
          <p:cNvSpPr>
            <a:spLocks noGrp="1"/>
          </p:cNvSpPr>
          <p:nvPr>
            <p:ph type="title"/>
          </p:nvPr>
        </p:nvSpPr>
        <p:spPr/>
        <p:txBody>
          <a:bodyPr/>
          <a:lstStyle/>
          <a:p>
            <a:r>
              <a:rPr lang="en-US" dirty="0"/>
              <a:t>Inline and block level</a:t>
            </a:r>
            <a:endParaRPr lang="en-IN" dirty="0"/>
          </a:p>
        </p:txBody>
      </p:sp>
      <p:sp>
        <p:nvSpPr>
          <p:cNvPr id="3" name="Content Placeholder 2">
            <a:extLst>
              <a:ext uri="{FF2B5EF4-FFF2-40B4-BE49-F238E27FC236}">
                <a16:creationId xmlns:a16="http://schemas.microsoft.com/office/drawing/2014/main" id="{B3320915-30E2-470A-AB21-DB82E9C3B9CA}"/>
              </a:ext>
            </a:extLst>
          </p:cNvPr>
          <p:cNvSpPr>
            <a:spLocks noGrp="1"/>
          </p:cNvSpPr>
          <p:nvPr>
            <p:ph idx="1"/>
          </p:nvPr>
        </p:nvSpPr>
        <p:spPr/>
        <p:txBody>
          <a:bodyPr>
            <a:normAutofit/>
          </a:bodyPr>
          <a:lstStyle/>
          <a:p>
            <a:r>
              <a:rPr lang="en-US" sz="3200" dirty="0">
                <a:solidFill>
                  <a:srgbClr val="444444"/>
                </a:solidFill>
                <a:latin typeface="+mj-lt"/>
              </a:rPr>
              <a:t>Interview Question- </a:t>
            </a:r>
            <a:r>
              <a:rPr lang="en-US" sz="3200" b="1" dirty="0">
                <a:solidFill>
                  <a:srgbClr val="444444"/>
                </a:solidFill>
                <a:latin typeface="+mj-lt"/>
              </a:rPr>
              <a:t>What is the difference between a block-level element and an inline element? Give examples of both</a:t>
            </a:r>
          </a:p>
          <a:p>
            <a:r>
              <a:rPr lang="en-US" sz="3100" dirty="0"/>
              <a:t>An inline element cannot contain a block-level element.</a:t>
            </a:r>
          </a:p>
          <a:p>
            <a:endParaRPr lang="en-US" sz="3200" b="1" dirty="0">
              <a:solidFill>
                <a:srgbClr val="444444"/>
              </a:solidFill>
              <a:latin typeface="+mj-lt"/>
            </a:endParaRPr>
          </a:p>
          <a:p>
            <a:endParaRPr lang="en-IN" dirty="0"/>
          </a:p>
        </p:txBody>
      </p:sp>
    </p:spTree>
    <p:extLst>
      <p:ext uri="{BB962C8B-B14F-4D97-AF65-F5344CB8AC3E}">
        <p14:creationId xmlns:p14="http://schemas.microsoft.com/office/powerpoint/2010/main" val="156618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C9254-1611-4BB0-8C73-C58A379C4333}"/>
              </a:ext>
            </a:extLst>
          </p:cNvPr>
          <p:cNvSpPr>
            <a:spLocks noGrp="1"/>
          </p:cNvSpPr>
          <p:nvPr>
            <p:ph type="title"/>
          </p:nvPr>
        </p:nvSpPr>
        <p:spPr/>
        <p:txBody>
          <a:bodyPr/>
          <a:lstStyle/>
          <a:p>
            <a:r>
              <a:rPr lang="en-US" dirty="0"/>
              <a:t>Anchor Tag</a:t>
            </a:r>
            <a:endParaRPr lang="en-IN" dirty="0"/>
          </a:p>
        </p:txBody>
      </p:sp>
      <p:sp>
        <p:nvSpPr>
          <p:cNvPr id="6" name="Content Placeholder 5">
            <a:extLst>
              <a:ext uri="{FF2B5EF4-FFF2-40B4-BE49-F238E27FC236}">
                <a16:creationId xmlns:a16="http://schemas.microsoft.com/office/drawing/2014/main" id="{EEB0F944-BB8A-4167-843D-0841EE2CE23B}"/>
              </a:ext>
            </a:extLst>
          </p:cNvPr>
          <p:cNvSpPr>
            <a:spLocks noGrp="1"/>
          </p:cNvSpPr>
          <p:nvPr>
            <p:ph idx="1"/>
          </p:nvPr>
        </p:nvSpPr>
        <p:spPr/>
        <p:txBody>
          <a:bodyPr>
            <a:normAutofit fontScale="85000" lnSpcReduction="20000"/>
          </a:bodyPr>
          <a:lstStyle/>
          <a:p>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FF0000"/>
                </a:solidFill>
                <a:effectLst/>
                <a:latin typeface="Consolas" panose="020B0609020204030204" pitchFamily="49" charset="0"/>
              </a:rPr>
              <a:t> </a:t>
            </a:r>
            <a:r>
              <a:rPr lang="en-US" b="0" i="0" dirty="0" err="1">
                <a:solidFill>
                  <a:srgbClr val="FF0000"/>
                </a:solidFill>
                <a:effectLst/>
                <a:latin typeface="Consolas" panose="020B0609020204030204" pitchFamily="49" charset="0"/>
              </a:rPr>
              <a:t>href</a:t>
            </a:r>
            <a:r>
              <a:rPr lang="en-US" b="0" i="0" dirty="0">
                <a:solidFill>
                  <a:srgbClr val="0000CD"/>
                </a:solidFill>
                <a:effectLst/>
                <a:latin typeface="Consolas" panose="020B0609020204030204" pitchFamily="49" charset="0"/>
              </a:rPr>
              <a:t>="</a:t>
            </a:r>
            <a:r>
              <a:rPr lang="en-IN" dirty="0">
                <a:solidFill>
                  <a:schemeClr val="accent2">
                    <a:lumMod val="75000"/>
                  </a:schemeClr>
                </a:solidFill>
                <a:hlinkClick r:id="rId3">
                  <a:extLst>
                    <a:ext uri="{A12FA001-AC4F-418D-AE19-62706E023703}">
                      <ahyp:hlinkClr xmlns:ahyp="http://schemas.microsoft.com/office/drawing/2018/hyperlinkcolor" val="tx"/>
                    </a:ext>
                  </a:extLst>
                </a:hlinkClick>
              </a:rPr>
              <a:t>https://skill-lync.com/</a:t>
            </a:r>
            <a:r>
              <a:rPr lang="en-US" b="0" i="0" dirty="0">
                <a:solidFill>
                  <a:srgbClr val="0000CD"/>
                </a:solidFill>
                <a:effectLst/>
                <a:latin typeface="Consolas" panose="020B0609020204030204" pitchFamily="49" charset="0"/>
              </a:rPr>
              <a:t>"&gt;</a:t>
            </a:r>
            <a:r>
              <a:rPr lang="en-US" b="1" i="0" dirty="0">
                <a:solidFill>
                  <a:srgbClr val="151515"/>
                </a:solidFill>
                <a:effectLst/>
                <a:latin typeface="Rosario"/>
              </a:rPr>
              <a:t>Industry relevant advanced courses for Engineers</a:t>
            </a:r>
            <a:r>
              <a:rPr lang="en-US" b="0" i="0" dirty="0">
                <a:solidFill>
                  <a:srgbClr val="0000CD"/>
                </a:solidFill>
                <a:effectLst/>
                <a:latin typeface="Consolas" panose="020B0609020204030204" pitchFamily="49" charset="0"/>
              </a:rPr>
              <a:t>&lt;</a:t>
            </a:r>
            <a:r>
              <a:rPr lang="en-US" b="0" i="0" dirty="0">
                <a:solidFill>
                  <a:srgbClr val="A52A2A"/>
                </a:solidFill>
                <a:effectLst/>
                <a:latin typeface="Consolas" panose="020B0609020204030204" pitchFamily="49" charset="0"/>
              </a:rPr>
              <a:t>/a</a:t>
            </a:r>
            <a:r>
              <a:rPr lang="en-US" b="0" i="0" dirty="0">
                <a:solidFill>
                  <a:srgbClr val="0000CD"/>
                </a:solidFill>
                <a:effectLst/>
                <a:latin typeface="Consolas" panose="020B0609020204030204" pitchFamily="49" charset="0"/>
              </a:rPr>
              <a:t>&gt;</a:t>
            </a:r>
            <a:endParaRPr lang="en-US" dirty="0"/>
          </a:p>
          <a:p>
            <a:r>
              <a:rPr lang="en-US" dirty="0"/>
              <a:t>Title attribute so that screen readers can read for visually impaired.</a:t>
            </a:r>
            <a:endParaRPr lang="en-IN" dirty="0"/>
          </a:p>
          <a:p>
            <a:r>
              <a:rPr lang="en-US" dirty="0"/>
              <a:t>Anchor tag is both an inline and a block level element in html5 </a:t>
            </a:r>
            <a:r>
              <a:rPr lang="en-US" dirty="0" err="1"/>
              <a:t>i.e</a:t>
            </a:r>
            <a:r>
              <a:rPr lang="en-US" dirty="0"/>
              <a:t> phasing and flow control but only inline in html 4.</a:t>
            </a: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a</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"mailto:someone@example.com"</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Send email</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a&gt;</a:t>
            </a:r>
            <a:endParaRPr lang="en-IN" dirty="0"/>
          </a:p>
          <a:p>
            <a:endParaRPr lang="en-IN" dirty="0"/>
          </a:p>
        </p:txBody>
      </p:sp>
    </p:spTree>
    <p:extLst>
      <p:ext uri="{BB962C8B-B14F-4D97-AF65-F5344CB8AC3E}">
        <p14:creationId xmlns:p14="http://schemas.microsoft.com/office/powerpoint/2010/main" val="171719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2752-9805-44CE-B9D8-2F59B901687E}"/>
              </a:ext>
            </a:extLst>
          </p:cNvPr>
          <p:cNvSpPr>
            <a:spLocks noGrp="1"/>
          </p:cNvSpPr>
          <p:nvPr>
            <p:ph type="title"/>
          </p:nvPr>
        </p:nvSpPr>
        <p:spPr/>
        <p:txBody>
          <a:bodyPr/>
          <a:lstStyle/>
          <a:p>
            <a:r>
              <a:rPr lang="en-IN" dirty="0"/>
              <a:t>Hyperlinks</a:t>
            </a:r>
          </a:p>
        </p:txBody>
      </p:sp>
      <p:sp>
        <p:nvSpPr>
          <p:cNvPr id="3" name="Content Placeholder 2">
            <a:extLst>
              <a:ext uri="{FF2B5EF4-FFF2-40B4-BE49-F238E27FC236}">
                <a16:creationId xmlns:a16="http://schemas.microsoft.com/office/drawing/2014/main" id="{51ED054D-7BC4-42BE-9CCC-0623C9DB69D1}"/>
              </a:ext>
            </a:extLst>
          </p:cNvPr>
          <p:cNvSpPr>
            <a:spLocks noGrp="1"/>
          </p:cNvSpPr>
          <p:nvPr>
            <p:ph idx="1"/>
          </p:nvPr>
        </p:nvSpPr>
        <p:spPr>
          <a:xfrm>
            <a:off x="457200" y="1200150"/>
            <a:ext cx="8229600" cy="3657599"/>
          </a:xfrm>
        </p:spPr>
        <p:txBody>
          <a:bodyPr>
            <a:normAutofit fontScale="77500" lnSpcReduction="20000"/>
          </a:bodyPr>
          <a:lstStyle/>
          <a:p>
            <a:pPr marL="0" lvl="0" indent="0" eaLnBrk="0" fontAlgn="base" hangingPunct="0">
              <a:spcBef>
                <a:spcPct val="0"/>
              </a:spcBef>
              <a:spcAft>
                <a:spcPct val="0"/>
              </a:spcAft>
              <a:buFontTx/>
              <a:buChar char="•"/>
            </a:pPr>
            <a:r>
              <a:rPr lang="en-US" altLang="en-US" sz="3100" dirty="0"/>
              <a:t> Target Attribute</a:t>
            </a:r>
          </a:p>
          <a:p>
            <a:pPr marL="400050" lvl="1" indent="0" eaLnBrk="0" fontAlgn="base" hangingPunct="0">
              <a:spcBef>
                <a:spcPct val="0"/>
              </a:spcBef>
              <a:spcAft>
                <a:spcPct val="0"/>
              </a:spcAft>
              <a:buFontTx/>
              <a:buChar char="•"/>
            </a:pPr>
            <a:r>
              <a:rPr lang="en-US" altLang="en-US" sz="3100" dirty="0">
                <a:solidFill>
                  <a:schemeClr val="bg2">
                    <a:lumMod val="50000"/>
                  </a:schemeClr>
                </a:solidFill>
              </a:rPr>
              <a:t>_self </a:t>
            </a:r>
          </a:p>
          <a:p>
            <a:pPr marL="400050" lvl="1" indent="0" eaLnBrk="0" fontAlgn="base" hangingPunct="0">
              <a:spcBef>
                <a:spcPct val="0"/>
              </a:spcBef>
              <a:spcAft>
                <a:spcPct val="0"/>
              </a:spcAft>
              <a:buFontTx/>
              <a:buChar char="•"/>
            </a:pPr>
            <a:r>
              <a:rPr lang="en-US" altLang="en-US" sz="3100" dirty="0">
                <a:solidFill>
                  <a:schemeClr val="bg2">
                    <a:lumMod val="50000"/>
                  </a:schemeClr>
                </a:solidFill>
              </a:rPr>
              <a:t>_blank </a:t>
            </a:r>
          </a:p>
          <a:p>
            <a:pPr marL="400050" lvl="1" indent="0" eaLnBrk="0" fontAlgn="base" hangingPunct="0">
              <a:spcBef>
                <a:spcPct val="0"/>
              </a:spcBef>
              <a:spcAft>
                <a:spcPct val="0"/>
              </a:spcAft>
              <a:buFontTx/>
              <a:buChar char="•"/>
            </a:pPr>
            <a:r>
              <a:rPr lang="en-US" altLang="en-US" sz="3100" dirty="0">
                <a:solidFill>
                  <a:schemeClr val="bg2">
                    <a:lumMod val="50000"/>
                  </a:schemeClr>
                </a:solidFill>
              </a:rPr>
              <a:t>_parent </a:t>
            </a:r>
          </a:p>
          <a:p>
            <a:pPr marL="400050" lvl="1" indent="0" eaLnBrk="0" fontAlgn="base" hangingPunct="0">
              <a:spcBef>
                <a:spcPct val="0"/>
              </a:spcBef>
              <a:spcAft>
                <a:spcPct val="0"/>
              </a:spcAft>
              <a:buFontTx/>
              <a:buChar char="•"/>
            </a:pPr>
            <a:r>
              <a:rPr lang="en-US" altLang="en-US" sz="3100" dirty="0">
                <a:solidFill>
                  <a:schemeClr val="bg2">
                    <a:lumMod val="50000"/>
                  </a:schemeClr>
                </a:solidFill>
              </a:rPr>
              <a:t>_top </a:t>
            </a:r>
          </a:p>
          <a:p>
            <a:pPr marL="0" indent="0" eaLnBrk="0" fontAlgn="base" hangingPunct="0">
              <a:spcBef>
                <a:spcPct val="0"/>
              </a:spcBef>
              <a:spcAft>
                <a:spcPct val="0"/>
              </a:spcAft>
              <a:buFontTx/>
              <a:buChar char="•"/>
            </a:pPr>
            <a:endParaRPr lang="en-IN" dirty="0">
              <a:solidFill>
                <a:srgbClr val="808080"/>
              </a:solidFill>
              <a:latin typeface="Consolas" panose="020B0609020204030204" pitchFamily="49" charset="0"/>
            </a:endParaRPr>
          </a:p>
          <a:p>
            <a:pPr marL="0" indent="0" eaLnBrk="0" fontAlgn="base" hangingPunct="0">
              <a:spcBef>
                <a:spcPct val="0"/>
              </a:spcBef>
              <a:spcAft>
                <a:spcPct val="0"/>
              </a:spcAft>
              <a:buFontTx/>
              <a:buChar char="•"/>
            </a:pPr>
            <a:r>
              <a:rPr lang="en-IN" dirty="0">
                <a:solidFill>
                  <a:srgbClr val="808080"/>
                </a:solidFill>
                <a:latin typeface="Consolas" panose="020B0609020204030204" pitchFamily="49" charset="0"/>
              </a:rPr>
              <a:t> </a:t>
            </a:r>
            <a:r>
              <a:rPr lang="en-US" dirty="0"/>
              <a:t>Four states of a link and its different styles- </a:t>
            </a:r>
          </a:p>
          <a:p>
            <a:pPr lvl="1">
              <a:buFont typeface="Arial" panose="020B0604020202020204" pitchFamily="34" charset="0"/>
              <a:buChar char="•"/>
            </a:pPr>
            <a:r>
              <a:rPr lang="en-US" sz="3100" dirty="0">
                <a:solidFill>
                  <a:srgbClr val="7030A0"/>
                </a:solidFill>
              </a:rPr>
              <a:t>Unvisited</a:t>
            </a:r>
          </a:p>
          <a:p>
            <a:pPr lvl="1">
              <a:buFont typeface="Arial" panose="020B0604020202020204" pitchFamily="34" charset="0"/>
              <a:buChar char="•"/>
            </a:pPr>
            <a:r>
              <a:rPr lang="en-US" sz="3100" dirty="0">
                <a:solidFill>
                  <a:srgbClr val="7030A0"/>
                </a:solidFill>
              </a:rPr>
              <a:t>Hover</a:t>
            </a:r>
          </a:p>
          <a:p>
            <a:pPr lvl="1">
              <a:buFont typeface="Arial" panose="020B0604020202020204" pitchFamily="34" charset="0"/>
              <a:buChar char="•"/>
            </a:pPr>
            <a:r>
              <a:rPr lang="en-US" sz="3100" dirty="0">
                <a:solidFill>
                  <a:srgbClr val="7030A0"/>
                </a:solidFill>
              </a:rPr>
              <a:t>Visited</a:t>
            </a:r>
          </a:p>
          <a:p>
            <a:pPr lvl="1">
              <a:buFont typeface="Arial" panose="020B0604020202020204" pitchFamily="34" charset="0"/>
              <a:buChar char="•"/>
            </a:pPr>
            <a:r>
              <a:rPr lang="en-US" sz="3100" dirty="0">
                <a:solidFill>
                  <a:srgbClr val="7030A0"/>
                </a:solidFill>
              </a:rPr>
              <a:t>Active</a:t>
            </a:r>
            <a:endParaRPr lang="en-US" altLang="en-US" sz="3100" dirty="0">
              <a:solidFill>
                <a:srgbClr val="7030A0"/>
              </a:solidFill>
            </a:endParaRPr>
          </a:p>
          <a:p>
            <a:endParaRPr lang="en-IN" dirty="0"/>
          </a:p>
        </p:txBody>
      </p:sp>
      <p:sp>
        <p:nvSpPr>
          <p:cNvPr id="4" name="Rectangle 1">
            <a:extLst>
              <a:ext uri="{FF2B5EF4-FFF2-40B4-BE49-F238E27FC236}">
                <a16:creationId xmlns:a16="http://schemas.microsoft.com/office/drawing/2014/main" id="{22A9BB11-7693-434B-8E98-4D7EE0897F99}"/>
              </a:ext>
            </a:extLst>
          </p:cNvPr>
          <p:cNvSpPr>
            <a:spLocks noChangeArrowheads="1"/>
          </p:cNvSpPr>
          <p:nvPr/>
        </p:nvSpPr>
        <p:spPr bwMode="auto">
          <a:xfrm>
            <a:off x="0" y="-323165"/>
            <a:ext cx="184731" cy="646331"/>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38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22E48-0D34-4FE5-A476-5E66CD45D578}"/>
              </a:ext>
            </a:extLst>
          </p:cNvPr>
          <p:cNvSpPr>
            <a:spLocks noGrp="1"/>
          </p:cNvSpPr>
          <p:nvPr>
            <p:ph type="title"/>
          </p:nvPr>
        </p:nvSpPr>
        <p:spPr/>
        <p:txBody>
          <a:bodyPr>
            <a:normAutofit/>
          </a:bodyPr>
          <a:lstStyle/>
          <a:p>
            <a:r>
              <a:rPr lang="en-IN" dirty="0"/>
              <a:t>Lists</a:t>
            </a:r>
          </a:p>
        </p:txBody>
      </p:sp>
      <p:sp>
        <p:nvSpPr>
          <p:cNvPr id="3" name="Content Placeholder 2">
            <a:extLst>
              <a:ext uri="{FF2B5EF4-FFF2-40B4-BE49-F238E27FC236}">
                <a16:creationId xmlns:a16="http://schemas.microsoft.com/office/drawing/2014/main" id="{3EC3B6EF-6285-438A-88EE-17E7A721939A}"/>
              </a:ext>
            </a:extLst>
          </p:cNvPr>
          <p:cNvSpPr>
            <a:spLocks noGrp="1"/>
          </p:cNvSpPr>
          <p:nvPr>
            <p:ph idx="1"/>
          </p:nvPr>
        </p:nvSpPr>
        <p:spPr/>
        <p:txBody>
          <a:bodyPr>
            <a:normAutofit/>
          </a:bodyPr>
          <a:lstStyle/>
          <a:p>
            <a:r>
              <a:rPr lang="en-IN" dirty="0"/>
              <a:t>Ordered, Unordered and Definition Lists</a:t>
            </a:r>
          </a:p>
          <a:p>
            <a:r>
              <a:rPr lang="en-IN" dirty="0"/>
              <a:t>Definition List-</a:t>
            </a:r>
          </a:p>
          <a:p>
            <a:endParaRPr lang="en-IN" dirty="0"/>
          </a:p>
        </p:txBody>
      </p:sp>
      <p:pic>
        <p:nvPicPr>
          <p:cNvPr id="6" name="Picture 5">
            <a:extLst>
              <a:ext uri="{FF2B5EF4-FFF2-40B4-BE49-F238E27FC236}">
                <a16:creationId xmlns:a16="http://schemas.microsoft.com/office/drawing/2014/main" id="{6B6613AA-D5A5-4500-9198-41EE119EAF40}"/>
              </a:ext>
            </a:extLst>
          </p:cNvPr>
          <p:cNvPicPr>
            <a:picLocks noChangeAspect="1"/>
          </p:cNvPicPr>
          <p:nvPr/>
        </p:nvPicPr>
        <p:blipFill>
          <a:blip r:embed="rId3"/>
          <a:stretch>
            <a:fillRect/>
          </a:stretch>
        </p:blipFill>
        <p:spPr>
          <a:xfrm>
            <a:off x="2771938" y="2414760"/>
            <a:ext cx="3933662" cy="1833389"/>
          </a:xfrm>
          <a:prstGeom prst="rect">
            <a:avLst/>
          </a:prstGeom>
        </p:spPr>
      </p:pic>
    </p:spTree>
    <p:extLst>
      <p:ext uri="{BB962C8B-B14F-4D97-AF65-F5344CB8AC3E}">
        <p14:creationId xmlns:p14="http://schemas.microsoft.com/office/powerpoint/2010/main" val="253586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E882-1B63-4E72-BE2A-C4645D962D94}"/>
              </a:ext>
            </a:extLst>
          </p:cNvPr>
          <p:cNvSpPr>
            <a:spLocks noGrp="1"/>
          </p:cNvSpPr>
          <p:nvPr>
            <p:ph type="title"/>
          </p:nvPr>
        </p:nvSpPr>
        <p:spPr/>
        <p:txBody>
          <a:bodyPr/>
          <a:lstStyle/>
          <a:p>
            <a:r>
              <a:rPr lang="en-US" dirty="0"/>
              <a:t>Unordered List</a:t>
            </a:r>
            <a:endParaRPr lang="en-IN" dirty="0"/>
          </a:p>
        </p:txBody>
      </p:sp>
      <p:sp>
        <p:nvSpPr>
          <p:cNvPr id="3" name="Content Placeholder 2">
            <a:extLst>
              <a:ext uri="{FF2B5EF4-FFF2-40B4-BE49-F238E27FC236}">
                <a16:creationId xmlns:a16="http://schemas.microsoft.com/office/drawing/2014/main" id="{C903684C-2A4B-41A3-8970-B1C066EB2832}"/>
              </a:ext>
            </a:extLst>
          </p:cNvPr>
          <p:cNvSpPr>
            <a:spLocks noGrp="1"/>
          </p:cNvSpPr>
          <p:nvPr>
            <p:ph idx="1"/>
          </p:nvPr>
        </p:nvSpPr>
        <p:spPr/>
        <p:txBody>
          <a:bodyPr/>
          <a:lstStyle/>
          <a:p>
            <a:r>
              <a:rPr lang="en-IN" dirty="0"/>
              <a:t>list-style-type</a:t>
            </a:r>
          </a:p>
          <a:p>
            <a:pPr lvl="1"/>
            <a:r>
              <a:rPr lang="en-IN" b="0" i="0" u="none" strike="noStrike" kern="1200" dirty="0">
                <a:solidFill>
                  <a:srgbClr val="00B050"/>
                </a:solidFill>
                <a:effectLst/>
                <a:latin typeface="Calibri" panose="020F0502020204030204" pitchFamily="34" charset="0"/>
              </a:rPr>
              <a:t>Disc </a:t>
            </a:r>
          </a:p>
          <a:p>
            <a:pPr lvl="1"/>
            <a:r>
              <a:rPr lang="en-IN" b="0" i="0" u="none" strike="noStrike" kern="1200" dirty="0">
                <a:solidFill>
                  <a:srgbClr val="00B050"/>
                </a:solidFill>
                <a:effectLst/>
                <a:latin typeface="Calibri" panose="020F0502020204030204" pitchFamily="34" charset="0"/>
              </a:rPr>
              <a:t>Circle</a:t>
            </a:r>
          </a:p>
          <a:p>
            <a:pPr lvl="1"/>
            <a:r>
              <a:rPr lang="en-IN" b="0" i="0" u="none" strike="noStrike" kern="1200" dirty="0">
                <a:solidFill>
                  <a:srgbClr val="00B050"/>
                </a:solidFill>
                <a:effectLst/>
                <a:latin typeface="Calibri" panose="020F0502020204030204" pitchFamily="34" charset="0"/>
              </a:rPr>
              <a:t>Square</a:t>
            </a:r>
          </a:p>
          <a:p>
            <a:pPr lvl="1"/>
            <a:r>
              <a:rPr lang="en-IN" b="0" i="0" u="none" strike="noStrike" kern="1200" dirty="0">
                <a:solidFill>
                  <a:srgbClr val="00B050"/>
                </a:solidFill>
                <a:effectLst/>
                <a:latin typeface="Calibri" panose="020F0502020204030204" pitchFamily="34" charset="0"/>
              </a:rPr>
              <a:t>none</a:t>
            </a:r>
            <a:endParaRPr lang="en-IN" b="0" i="0" u="none" strike="noStrike" dirty="0">
              <a:solidFill>
                <a:srgbClr val="00B050"/>
              </a:solidFill>
              <a:effectLst/>
              <a:latin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BFD1829C-0BF2-4BA9-8AAA-5753AAE6BFDB}"/>
              </a:ext>
            </a:extLst>
          </p:cNvPr>
          <p:cNvPicPr>
            <a:picLocks noChangeAspect="1"/>
          </p:cNvPicPr>
          <p:nvPr/>
        </p:nvPicPr>
        <p:blipFill>
          <a:blip r:embed="rId3"/>
          <a:stretch>
            <a:fillRect/>
          </a:stretch>
        </p:blipFill>
        <p:spPr>
          <a:xfrm>
            <a:off x="2209800" y="1962150"/>
            <a:ext cx="184159" cy="184159"/>
          </a:xfrm>
          <a:prstGeom prst="rect">
            <a:avLst/>
          </a:prstGeom>
        </p:spPr>
      </p:pic>
      <p:pic>
        <p:nvPicPr>
          <p:cNvPr id="6" name="Picture 5">
            <a:extLst>
              <a:ext uri="{FF2B5EF4-FFF2-40B4-BE49-F238E27FC236}">
                <a16:creationId xmlns:a16="http://schemas.microsoft.com/office/drawing/2014/main" id="{EF732405-1DC0-46C0-90F8-33B25FA085B6}"/>
              </a:ext>
            </a:extLst>
          </p:cNvPr>
          <p:cNvPicPr>
            <a:picLocks noChangeAspect="1"/>
          </p:cNvPicPr>
          <p:nvPr/>
        </p:nvPicPr>
        <p:blipFill>
          <a:blip r:embed="rId4"/>
          <a:stretch>
            <a:fillRect/>
          </a:stretch>
        </p:blipFill>
        <p:spPr>
          <a:xfrm>
            <a:off x="2393959" y="2473320"/>
            <a:ext cx="177809" cy="196860"/>
          </a:xfrm>
          <a:prstGeom prst="rect">
            <a:avLst/>
          </a:prstGeom>
        </p:spPr>
      </p:pic>
      <p:pic>
        <p:nvPicPr>
          <p:cNvPr id="7" name="Picture 6">
            <a:extLst>
              <a:ext uri="{FF2B5EF4-FFF2-40B4-BE49-F238E27FC236}">
                <a16:creationId xmlns:a16="http://schemas.microsoft.com/office/drawing/2014/main" id="{7091320A-B32B-4148-A16D-5AB6EDEFDA71}"/>
              </a:ext>
            </a:extLst>
          </p:cNvPr>
          <p:cNvPicPr>
            <a:picLocks noChangeAspect="1"/>
          </p:cNvPicPr>
          <p:nvPr/>
        </p:nvPicPr>
        <p:blipFill>
          <a:blip r:embed="rId5"/>
          <a:stretch>
            <a:fillRect/>
          </a:stretch>
        </p:blipFill>
        <p:spPr>
          <a:xfrm>
            <a:off x="2571768" y="2935487"/>
            <a:ext cx="171459" cy="260363"/>
          </a:xfrm>
          <a:prstGeom prst="rect">
            <a:avLst/>
          </a:prstGeom>
        </p:spPr>
      </p:pic>
    </p:spTree>
    <p:extLst>
      <p:ext uri="{BB962C8B-B14F-4D97-AF65-F5344CB8AC3E}">
        <p14:creationId xmlns:p14="http://schemas.microsoft.com/office/powerpoint/2010/main" val="136232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06447-4BA3-4058-A537-107056E2B681}"/>
              </a:ext>
            </a:extLst>
          </p:cNvPr>
          <p:cNvSpPr>
            <a:spLocks noGrp="1"/>
          </p:cNvSpPr>
          <p:nvPr>
            <p:ph type="title"/>
          </p:nvPr>
        </p:nvSpPr>
        <p:spPr/>
        <p:txBody>
          <a:bodyPr/>
          <a:lstStyle/>
          <a:p>
            <a:r>
              <a:rPr lang="en-US" dirty="0"/>
              <a:t>Ordered list</a:t>
            </a:r>
            <a:endParaRPr lang="en-IN" dirty="0"/>
          </a:p>
        </p:txBody>
      </p:sp>
      <p:sp>
        <p:nvSpPr>
          <p:cNvPr id="3" name="Content Placeholder 2">
            <a:extLst>
              <a:ext uri="{FF2B5EF4-FFF2-40B4-BE49-F238E27FC236}">
                <a16:creationId xmlns:a16="http://schemas.microsoft.com/office/drawing/2014/main" id="{411BC031-66D8-4A30-AD68-7EE82D1FDE08}"/>
              </a:ext>
            </a:extLst>
          </p:cNvPr>
          <p:cNvSpPr>
            <a:spLocks noGrp="1"/>
          </p:cNvSpPr>
          <p:nvPr>
            <p:ph idx="1"/>
          </p:nvPr>
        </p:nvSpPr>
        <p:spPr/>
        <p:txBody>
          <a:bodyPr>
            <a:normAutofit/>
          </a:bodyPr>
          <a:lstStyle/>
          <a:p>
            <a:r>
              <a:rPr lang="en-IN" dirty="0"/>
              <a:t>list-style-type</a:t>
            </a:r>
          </a:p>
          <a:p>
            <a:pPr lvl="1"/>
            <a:r>
              <a:rPr lang="en-IN" b="0" i="0" u="none" strike="noStrike" kern="1200" dirty="0">
                <a:solidFill>
                  <a:srgbClr val="7030A0"/>
                </a:solidFill>
                <a:effectLst/>
                <a:latin typeface="Calibri" panose="020F0502020204030204" pitchFamily="34" charset="0"/>
              </a:rPr>
              <a:t>"1”</a:t>
            </a:r>
          </a:p>
          <a:p>
            <a:pPr lvl="1"/>
            <a:r>
              <a:rPr lang="en-IN" b="0" i="0" u="none" strike="noStrike" kern="1200" dirty="0">
                <a:solidFill>
                  <a:srgbClr val="7030A0"/>
                </a:solidFill>
                <a:effectLst/>
                <a:latin typeface="Calibri" panose="020F0502020204030204" pitchFamily="34" charset="0"/>
              </a:rPr>
              <a:t>"A”</a:t>
            </a:r>
          </a:p>
          <a:p>
            <a:pPr lvl="1"/>
            <a:r>
              <a:rPr lang="en-IN" b="0" i="0" u="none" strike="noStrike" kern="1200" dirty="0">
                <a:solidFill>
                  <a:srgbClr val="7030A0"/>
                </a:solidFill>
                <a:effectLst/>
                <a:latin typeface="Calibri" panose="020F0502020204030204" pitchFamily="34" charset="0"/>
              </a:rPr>
              <a:t>"a”</a:t>
            </a:r>
          </a:p>
          <a:p>
            <a:pPr lvl="1"/>
            <a:r>
              <a:rPr lang="en-IN" b="0" i="0" u="none" strike="noStrike" kern="1200" dirty="0">
                <a:solidFill>
                  <a:srgbClr val="7030A0"/>
                </a:solidFill>
                <a:effectLst/>
                <a:latin typeface="Calibri" panose="020F0502020204030204" pitchFamily="34" charset="0"/>
              </a:rPr>
              <a:t>"I”</a:t>
            </a:r>
          </a:p>
          <a:p>
            <a:pPr lvl="1"/>
            <a:r>
              <a:rPr lang="en-IN" b="0" i="0" u="none" strike="noStrike" kern="1200" dirty="0">
                <a:solidFill>
                  <a:srgbClr val="7030A0"/>
                </a:solidFill>
                <a:effectLst/>
                <a:latin typeface="Calibri" panose="020F0502020204030204" pitchFamily="34" charset="0"/>
              </a:rPr>
              <a:t>"</a:t>
            </a:r>
            <a:r>
              <a:rPr lang="en-IN" b="0" i="0" u="none" strike="noStrike" kern="1200" dirty="0" err="1">
                <a:solidFill>
                  <a:srgbClr val="7030A0"/>
                </a:solidFill>
                <a:effectLst/>
                <a:latin typeface="Calibri" panose="020F0502020204030204" pitchFamily="34" charset="0"/>
              </a:rPr>
              <a:t>i</a:t>
            </a:r>
            <a:r>
              <a:rPr lang="en-IN" b="0" i="0" u="none" strike="noStrike" kern="1200" dirty="0">
                <a:solidFill>
                  <a:srgbClr val="7030A0"/>
                </a:solidFill>
                <a:effectLst/>
                <a:latin typeface="Calibri" panose="020F0502020204030204" pitchFamily="34" charset="0"/>
              </a:rPr>
              <a:t>"</a:t>
            </a:r>
            <a:endParaRPr lang="en-IN" b="0" i="0" u="none" strike="noStrike" dirty="0">
              <a:solidFill>
                <a:srgbClr val="7030A0"/>
              </a:solidFill>
              <a:effectLst/>
              <a:latin typeface="Arial" panose="020B0604020202020204" pitchFamily="34" charset="0"/>
            </a:endParaRPr>
          </a:p>
          <a:p>
            <a:endParaRPr lang="en-IN" sz="3200" b="0" i="0" u="none" strike="noStrike" dirty="0">
              <a:effectLst/>
              <a:latin typeface="Arial" panose="020B0604020202020204" pitchFamily="34" charset="0"/>
            </a:endParaRPr>
          </a:p>
          <a:p>
            <a:endParaRPr lang="en-IN" sz="3200" b="0" i="0" u="none" strike="noStrike" dirty="0">
              <a:effectLst/>
              <a:latin typeface="Arial" panose="020B0604020202020204" pitchFamily="34" charset="0"/>
            </a:endParaRPr>
          </a:p>
          <a:p>
            <a:endParaRPr lang="en-IN" sz="3200" b="0" i="0" u="none" strike="noStrike" dirty="0">
              <a:effectLst/>
              <a:latin typeface="Arial" panose="020B0604020202020204" pitchFamily="34" charset="0"/>
            </a:endParaRPr>
          </a:p>
          <a:p>
            <a:endParaRPr lang="en-IN" sz="3200" b="0" i="0" u="none" strike="noStrike" dirty="0">
              <a:effectLst/>
              <a:latin typeface="Arial" panose="020B0604020202020204" pitchFamily="34" charset="0"/>
            </a:endParaRPr>
          </a:p>
          <a:p>
            <a:endParaRPr lang="en-IN" dirty="0"/>
          </a:p>
          <a:p>
            <a:endParaRPr lang="en-IN" dirty="0"/>
          </a:p>
        </p:txBody>
      </p:sp>
    </p:spTree>
    <p:extLst>
      <p:ext uri="{BB962C8B-B14F-4D97-AF65-F5344CB8AC3E}">
        <p14:creationId xmlns:p14="http://schemas.microsoft.com/office/powerpoint/2010/main" val="136351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BC0E7-F152-43D6-AE82-A150E73D6752}"/>
              </a:ext>
            </a:extLst>
          </p:cNvPr>
          <p:cNvSpPr>
            <a:spLocks noGrp="1"/>
          </p:cNvSpPr>
          <p:nvPr>
            <p:ph type="title"/>
          </p:nvPr>
        </p:nvSpPr>
        <p:spPr/>
        <p:txBody>
          <a:bodyPr/>
          <a:lstStyle/>
          <a:p>
            <a:r>
              <a:rPr lang="en-IN" dirty="0"/>
              <a:t>Images</a:t>
            </a:r>
          </a:p>
        </p:txBody>
      </p:sp>
      <p:sp>
        <p:nvSpPr>
          <p:cNvPr id="3" name="Content Placeholder 2">
            <a:extLst>
              <a:ext uri="{FF2B5EF4-FFF2-40B4-BE49-F238E27FC236}">
                <a16:creationId xmlns:a16="http://schemas.microsoft.com/office/drawing/2014/main" id="{207D1C3E-ED3E-4D2D-8F5D-0671069975A0}"/>
              </a:ext>
            </a:extLst>
          </p:cNvPr>
          <p:cNvSpPr>
            <a:spLocks noGrp="1"/>
          </p:cNvSpPr>
          <p:nvPr>
            <p:ph idx="1"/>
          </p:nvPr>
        </p:nvSpPr>
        <p:spPr>
          <a:xfrm>
            <a:off x="457200" y="1123950"/>
            <a:ext cx="8610600" cy="2032104"/>
          </a:xfrm>
        </p:spPr>
        <p:txBody>
          <a:bodyPr>
            <a:normAutofit fontScale="85000" lnSpcReduction="20000"/>
          </a:bodyPr>
          <a:lstStyle/>
          <a:p>
            <a:r>
              <a:rPr lang="en-IN" dirty="0"/>
              <a:t>The </a:t>
            </a:r>
            <a:r>
              <a:rPr lang="en-IN" dirty="0" err="1"/>
              <a:t>img</a:t>
            </a:r>
            <a:r>
              <a:rPr lang="en-IN" dirty="0"/>
              <a:t> tag</a:t>
            </a:r>
          </a:p>
          <a:p>
            <a:r>
              <a:rPr lang="en-US" dirty="0"/>
              <a:t>Add images from source- A URL or Local file.</a:t>
            </a:r>
          </a:p>
          <a:p>
            <a:r>
              <a:rPr lang="en-IN" dirty="0"/>
              <a:t>The picture tag</a:t>
            </a:r>
          </a:p>
          <a:p>
            <a:r>
              <a:rPr lang="en-US" dirty="0"/>
              <a:t>Need circular images?- Use style="border-radius:100%;” or </a:t>
            </a:r>
            <a:r>
              <a:rPr lang="en-IN" dirty="0">
                <a:solidFill>
                  <a:schemeClr val="accent2">
                    <a:lumMod val="75000"/>
                  </a:schemeClr>
                </a:solidFill>
              </a:rPr>
              <a:t>crop-circle.imageonline.co</a:t>
            </a:r>
            <a:endParaRPr lang="en-US" dirty="0">
              <a:solidFill>
                <a:schemeClr val="accent2">
                  <a:lumMod val="75000"/>
                </a:schemeClr>
              </a:solidFill>
            </a:endParaRPr>
          </a:p>
          <a:p>
            <a:endParaRPr lang="en-IN" dirty="0"/>
          </a:p>
        </p:txBody>
      </p:sp>
      <p:pic>
        <p:nvPicPr>
          <p:cNvPr id="4" name="Picture 3">
            <a:extLst>
              <a:ext uri="{FF2B5EF4-FFF2-40B4-BE49-F238E27FC236}">
                <a16:creationId xmlns:a16="http://schemas.microsoft.com/office/drawing/2014/main" id="{DB780D85-C3C9-4B65-A5FE-23A8D31112EC}"/>
              </a:ext>
            </a:extLst>
          </p:cNvPr>
          <p:cNvPicPr>
            <a:picLocks noChangeAspect="1"/>
          </p:cNvPicPr>
          <p:nvPr/>
        </p:nvPicPr>
        <p:blipFill>
          <a:blip r:embed="rId3"/>
          <a:stretch>
            <a:fillRect/>
          </a:stretch>
        </p:blipFill>
        <p:spPr>
          <a:xfrm>
            <a:off x="990600" y="3166482"/>
            <a:ext cx="7086600" cy="1843668"/>
          </a:xfrm>
          <a:prstGeom prst="rect">
            <a:avLst/>
          </a:prstGeom>
        </p:spPr>
      </p:pic>
    </p:spTree>
    <p:extLst>
      <p:ext uri="{BB962C8B-B14F-4D97-AF65-F5344CB8AC3E}">
        <p14:creationId xmlns:p14="http://schemas.microsoft.com/office/powerpoint/2010/main" val="250142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F017-3D56-4C51-ACAB-17693682D0EE}"/>
              </a:ext>
            </a:extLst>
          </p:cNvPr>
          <p:cNvSpPr>
            <a:spLocks noGrp="1"/>
          </p:cNvSpPr>
          <p:nvPr>
            <p:ph type="title"/>
          </p:nvPr>
        </p:nvSpPr>
        <p:spPr/>
        <p:txBody>
          <a:bodyPr/>
          <a:lstStyle/>
          <a:p>
            <a:r>
              <a:rPr lang="en-US" dirty="0"/>
              <a:t>Image maps</a:t>
            </a:r>
            <a:endParaRPr lang="en-IN" dirty="0"/>
          </a:p>
        </p:txBody>
      </p:sp>
      <p:sp>
        <p:nvSpPr>
          <p:cNvPr id="4" name="Content Placeholder 3">
            <a:extLst>
              <a:ext uri="{FF2B5EF4-FFF2-40B4-BE49-F238E27FC236}">
                <a16:creationId xmlns:a16="http://schemas.microsoft.com/office/drawing/2014/main" id="{C6808AFB-72B8-472A-A10C-9D570959FD37}"/>
              </a:ext>
            </a:extLst>
          </p:cNvPr>
          <p:cNvSpPr>
            <a:spLocks noGrp="1"/>
          </p:cNvSpPr>
          <p:nvPr>
            <p:ph idx="1"/>
          </p:nvPr>
        </p:nvSpPr>
        <p:spPr>
          <a:xfrm>
            <a:off x="228600" y="1154312"/>
            <a:ext cx="5715000" cy="3989188"/>
          </a:xfrm>
        </p:spPr>
        <p:txBody>
          <a:bodyPr>
            <a:normAutofit fontScale="62500" lnSpcReduction="20000"/>
          </a:bodyPr>
          <a:lstStyle/>
          <a:p>
            <a:pPr marL="0" indent="0">
              <a:buNone/>
            </a:pPr>
            <a:r>
              <a:rPr lang="en-IN" b="0" dirty="0">
                <a:solidFill>
                  <a:srgbClr val="808080"/>
                </a:solidFill>
                <a:effectLst/>
                <a:latin typeface="Consolas" panose="020B0609020204030204" pitchFamily="49" charset="0"/>
              </a:rPr>
              <a:t>&lt;</a:t>
            </a:r>
            <a:r>
              <a:rPr lang="en-IN" b="0" dirty="0" err="1">
                <a:solidFill>
                  <a:srgbClr val="569CD6"/>
                </a:solidFill>
                <a:effectLst/>
                <a:latin typeface="Consolas" panose="020B0609020204030204" pitchFamily="49" charset="0"/>
              </a:rPr>
              <a:t>img</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src</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“india.jpg</a:t>
            </a:r>
            <a:r>
              <a:rPr lang="en-IN" b="0" dirty="0">
                <a:solidFill>
                  <a:srgbClr val="F44747"/>
                </a:solidFill>
                <a:effectLst/>
                <a:latin typeface="Consolas" panose="020B0609020204030204" pitchFamily="49" charset="0"/>
              </a:rPr>
              <a:t>"</a:t>
            </a:r>
            <a:r>
              <a:rPr lang="en-IN" b="0" dirty="0">
                <a:solidFill>
                  <a:srgbClr val="9CDCFE"/>
                </a:solidFill>
                <a:effectLst/>
                <a:latin typeface="Consolas" panose="020B0609020204030204" pitchFamily="49" charset="0"/>
              </a:rPr>
              <a:t> alt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“Map</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of</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India</a:t>
            </a:r>
            <a:r>
              <a:rPr lang="en-IN" b="0" dirty="0">
                <a:solidFill>
                  <a:srgbClr val="F44747"/>
                </a:solidFill>
                <a:effectLst/>
                <a:latin typeface="Consolas" panose="020B0609020204030204" pitchFamily="49" charset="0"/>
              </a:rPr>
              <a:t>"</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usemap</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indiamap</a:t>
            </a:r>
            <a:r>
              <a:rPr lang="en-IN" b="0" dirty="0">
                <a:solidFill>
                  <a:srgbClr val="CE9178"/>
                </a:solidFill>
                <a:effectLst/>
                <a:latin typeface="Consolas" panose="020B0609020204030204" pitchFamily="49" charset="0"/>
              </a:rPr>
              <a:t>"</a:t>
            </a:r>
            <a:r>
              <a:rPr lang="en-IN" b="0" dirty="0">
                <a:solidFill>
                  <a:srgbClr val="808080"/>
                </a:solidFill>
                <a:effectLst/>
                <a:latin typeface="Consolas" panose="020B0609020204030204" pitchFamily="49" charset="0"/>
              </a:rPr>
              <a:t>&gt;</a:t>
            </a:r>
          </a:p>
          <a:p>
            <a:pPr marL="0" indent="0">
              <a:buNone/>
            </a:pPr>
            <a:endParaRPr lang="en-IN" b="0" dirty="0">
              <a:solidFill>
                <a:srgbClr val="D4D4D4"/>
              </a:solidFill>
              <a:effectLst/>
              <a:latin typeface="Consolas" panose="020B0609020204030204" pitchFamily="49" charset="0"/>
            </a:endParaRPr>
          </a:p>
          <a:p>
            <a:pPr marL="0" indent="0">
              <a:buNone/>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map</a:t>
            </a:r>
            <a:r>
              <a:rPr lang="en-IN" b="0" dirty="0">
                <a:solidFill>
                  <a:srgbClr val="9CDCFE"/>
                </a:solidFill>
                <a:effectLst/>
                <a:latin typeface="Consolas" panose="020B0609020204030204" pitchFamily="49" charset="0"/>
              </a:rPr>
              <a:t> name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indiamap</a:t>
            </a:r>
            <a:r>
              <a:rPr lang="en-IN" b="0" dirty="0">
                <a:solidFill>
                  <a:srgbClr val="F44747"/>
                </a:solidFill>
                <a:effectLst/>
                <a:latin typeface="Consolas" panose="020B0609020204030204" pitchFamily="49" charset="0"/>
              </a:rPr>
              <a:t>"</a:t>
            </a:r>
            <a:r>
              <a:rPr lang="en-IN" b="0" dirty="0">
                <a:solidFill>
                  <a:srgbClr val="808080"/>
                </a:solidFill>
                <a:effectLst/>
                <a:latin typeface="Consolas" panose="020B0609020204030204" pitchFamily="49" charset="0"/>
              </a:rPr>
              <a:t>&gt;</a:t>
            </a:r>
          </a:p>
          <a:p>
            <a:pPr marL="0" indent="0">
              <a:buNone/>
            </a:pPr>
            <a:br>
              <a:rPr lang="en-IN" b="0" dirty="0">
                <a:solidFill>
                  <a:srgbClr val="D4D4D4"/>
                </a:solidFill>
                <a:effectLst/>
                <a:latin typeface="Consolas" panose="020B0609020204030204" pitchFamily="49" charset="0"/>
              </a:rPr>
            </a:b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area</a:t>
            </a:r>
            <a:r>
              <a:rPr lang="en-IN" b="0" dirty="0">
                <a:solidFill>
                  <a:srgbClr val="9CDCFE"/>
                </a:solidFill>
                <a:effectLst/>
                <a:latin typeface="Consolas" panose="020B0609020204030204" pitchFamily="49" charset="0"/>
              </a:rPr>
              <a:t> shape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t>
            </a:r>
            <a:r>
              <a:rPr lang="en-IN" b="0" dirty="0" err="1">
                <a:solidFill>
                  <a:srgbClr val="CE9178"/>
                </a:solidFill>
                <a:effectLst/>
                <a:latin typeface="Consolas" panose="020B0609020204030204" pitchFamily="49" charset="0"/>
              </a:rPr>
              <a:t>rect</a:t>
            </a:r>
            <a:r>
              <a:rPr lang="en-IN" b="0" dirty="0">
                <a:solidFill>
                  <a:srgbClr val="CE9178"/>
                </a:solidFill>
                <a:effectLst/>
                <a:latin typeface="Consolas" panose="020B0609020204030204" pitchFamily="49" charset="0"/>
              </a:rPr>
              <a:t>"</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coords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"34,44,270,350"</a:t>
            </a:r>
            <a:r>
              <a:rPr lang="en-IN" b="0" dirty="0">
                <a:solidFill>
                  <a:srgbClr val="9CDCFE"/>
                </a:solidFill>
                <a:effectLst/>
                <a:latin typeface="Consolas" panose="020B0609020204030204" pitchFamily="49" charset="0"/>
              </a:rPr>
              <a:t> alt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“Mumbai</a:t>
            </a:r>
            <a:r>
              <a:rPr lang="en-IN" b="0" dirty="0">
                <a:solidFill>
                  <a:srgbClr val="F44747"/>
                </a:solidFill>
                <a:effectLst/>
                <a:latin typeface="Consolas" panose="020B0609020204030204" pitchFamily="49" charset="0"/>
              </a:rPr>
              <a:t>"</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“Mumbai.htm</a:t>
            </a:r>
            <a:r>
              <a:rPr lang="en-IN" b="0" dirty="0">
                <a:solidFill>
                  <a:srgbClr val="F44747"/>
                </a:solidFill>
                <a:effectLst/>
                <a:latin typeface="Consolas" panose="020B0609020204030204" pitchFamily="49" charset="0"/>
              </a:rPr>
              <a:t>"</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pPr marL="0" indent="0">
              <a:buNone/>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area</a:t>
            </a:r>
            <a:r>
              <a:rPr lang="en-IN" b="0" dirty="0">
                <a:solidFill>
                  <a:srgbClr val="9CDCFE"/>
                </a:solidFill>
                <a:effectLst/>
                <a:latin typeface="Consolas" panose="020B0609020204030204" pitchFamily="49" charset="0"/>
              </a:rPr>
              <a:t> shape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“circle"</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coords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"290,172,333,250"</a:t>
            </a:r>
            <a:r>
              <a:rPr lang="en-IN" b="0" dirty="0">
                <a:solidFill>
                  <a:srgbClr val="9CDCFE"/>
                </a:solidFill>
                <a:effectLst/>
                <a:latin typeface="Consolas" panose="020B0609020204030204" pitchFamily="49" charset="0"/>
              </a:rPr>
              <a:t> alt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“Chennai</a:t>
            </a:r>
            <a:r>
              <a:rPr lang="en-IN" b="0" dirty="0">
                <a:solidFill>
                  <a:srgbClr val="F44747"/>
                </a:solidFill>
                <a:effectLst/>
                <a:latin typeface="Consolas" panose="020B0609020204030204" pitchFamily="49" charset="0"/>
              </a:rPr>
              <a:t>"</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“Chennai.htm</a:t>
            </a:r>
            <a:r>
              <a:rPr lang="en-IN" b="0" dirty="0">
                <a:solidFill>
                  <a:srgbClr val="F44747"/>
                </a:solidFill>
                <a:effectLst/>
                <a:latin typeface="Consolas" panose="020B0609020204030204" pitchFamily="49" charset="0"/>
              </a:rPr>
              <a:t>"</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pPr marL="0" indent="0">
              <a:buNone/>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area</a:t>
            </a:r>
            <a:r>
              <a:rPr lang="en-IN" b="0" dirty="0">
                <a:solidFill>
                  <a:srgbClr val="9CDCFE"/>
                </a:solidFill>
                <a:effectLst/>
                <a:latin typeface="Consolas" panose="020B0609020204030204" pitchFamily="49" charset="0"/>
              </a:rPr>
              <a:t> shape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"circle"</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coords</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"337,300,44"</a:t>
            </a:r>
            <a:r>
              <a:rPr lang="en-IN" b="0" dirty="0">
                <a:solidFill>
                  <a:srgbClr val="9CDCFE"/>
                </a:solidFill>
                <a:effectLst/>
                <a:latin typeface="Consolas" panose="020B0609020204030204" pitchFamily="49" charset="0"/>
              </a:rPr>
              <a:t> alt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“Delhi</a:t>
            </a:r>
            <a:r>
              <a:rPr lang="en-IN" b="0" dirty="0">
                <a:solidFill>
                  <a:srgbClr val="F44747"/>
                </a:solidFill>
                <a:effectLst/>
                <a:latin typeface="Consolas" panose="020B0609020204030204" pitchFamily="49" charset="0"/>
              </a:rPr>
              <a:t>"</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href</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“Delhi.htm</a:t>
            </a:r>
            <a:r>
              <a:rPr lang="en-IN" b="0" dirty="0">
                <a:solidFill>
                  <a:srgbClr val="F44747"/>
                </a:solidFill>
                <a:effectLst/>
                <a:latin typeface="Consolas" panose="020B0609020204030204" pitchFamily="49" charset="0"/>
              </a:rPr>
              <a:t>"</a:t>
            </a:r>
            <a:r>
              <a:rPr lang="en-IN" b="0" dirty="0">
                <a:solidFill>
                  <a:srgbClr val="808080"/>
                </a:solidFill>
                <a:effectLst/>
                <a:latin typeface="Consolas" panose="020B0609020204030204" pitchFamily="49" charset="0"/>
              </a:rPr>
              <a:t>&gt;</a:t>
            </a:r>
          </a:p>
          <a:p>
            <a:pPr marL="0" indent="0">
              <a:buNone/>
            </a:pPr>
            <a:endParaRPr lang="en-IN" b="0" dirty="0">
              <a:solidFill>
                <a:srgbClr val="D4D4D4"/>
              </a:solidFill>
              <a:effectLst/>
              <a:latin typeface="Consolas" panose="020B0609020204030204" pitchFamily="49" charset="0"/>
            </a:endParaRPr>
          </a:p>
          <a:p>
            <a:pPr marL="0" indent="0">
              <a:buNone/>
            </a:pP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map</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endParaRPr lang="en-IN" dirty="0"/>
          </a:p>
        </p:txBody>
      </p:sp>
      <p:pic>
        <p:nvPicPr>
          <p:cNvPr id="1028" name="Picture 4">
            <a:extLst>
              <a:ext uri="{FF2B5EF4-FFF2-40B4-BE49-F238E27FC236}">
                <a16:creationId xmlns:a16="http://schemas.microsoft.com/office/drawing/2014/main" id="{565012DE-CB51-436F-9AAB-30848476B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719" y="1108473"/>
            <a:ext cx="3077281" cy="3486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91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3C91-2196-4F01-9D73-9089085F6D32}"/>
              </a:ext>
            </a:extLst>
          </p:cNvPr>
          <p:cNvSpPr>
            <a:spLocks noGrp="1"/>
          </p:cNvSpPr>
          <p:nvPr>
            <p:ph type="title"/>
          </p:nvPr>
        </p:nvSpPr>
        <p:spPr/>
        <p:txBody>
          <a:bodyPr/>
          <a:lstStyle/>
          <a:p>
            <a:r>
              <a:rPr lang="en-IN" dirty="0"/>
              <a:t>Tables</a:t>
            </a:r>
          </a:p>
        </p:txBody>
      </p:sp>
      <p:sp>
        <p:nvSpPr>
          <p:cNvPr id="3" name="Content Placeholder 2">
            <a:extLst>
              <a:ext uri="{FF2B5EF4-FFF2-40B4-BE49-F238E27FC236}">
                <a16:creationId xmlns:a16="http://schemas.microsoft.com/office/drawing/2014/main" id="{F19C94A9-24CB-4199-82EE-CB9CE6B383B3}"/>
              </a:ext>
            </a:extLst>
          </p:cNvPr>
          <p:cNvSpPr>
            <a:spLocks noGrp="1"/>
          </p:cNvSpPr>
          <p:nvPr>
            <p:ph idx="1"/>
          </p:nvPr>
        </p:nvSpPr>
        <p:spPr/>
        <p:txBody>
          <a:bodyPr>
            <a:normAutofit/>
          </a:bodyPr>
          <a:lstStyle/>
          <a:p>
            <a:r>
              <a:rPr lang="en-US" dirty="0" err="1"/>
              <a:t>thead</a:t>
            </a:r>
            <a:r>
              <a:rPr lang="en-US" dirty="0"/>
              <a:t> and </a:t>
            </a:r>
            <a:r>
              <a:rPr lang="en-US" dirty="0" err="1"/>
              <a:t>tbody</a:t>
            </a:r>
            <a:endParaRPr lang="en-US" dirty="0"/>
          </a:p>
          <a:p>
            <a:r>
              <a:rPr lang="en-US" dirty="0"/>
              <a:t>Using Tables for Layout</a:t>
            </a:r>
          </a:p>
          <a:p>
            <a:r>
              <a:rPr lang="en-US" dirty="0"/>
              <a:t>Cellpadding, </a:t>
            </a:r>
            <a:r>
              <a:rPr lang="en-US" dirty="0" err="1"/>
              <a:t>Cellspacing</a:t>
            </a:r>
            <a:endParaRPr lang="en-US" dirty="0"/>
          </a:p>
          <a:p>
            <a:r>
              <a:rPr lang="en-US" dirty="0" err="1"/>
              <a:t>Rowspan</a:t>
            </a:r>
            <a:r>
              <a:rPr lang="en-US" dirty="0"/>
              <a:t>, </a:t>
            </a:r>
            <a:r>
              <a:rPr lang="en-US" dirty="0" err="1"/>
              <a:t>Colspan</a:t>
            </a:r>
            <a:endParaRPr lang="en-US" dirty="0"/>
          </a:p>
          <a:p>
            <a:r>
              <a:rPr lang="en-US" dirty="0"/>
              <a:t>Caption</a:t>
            </a:r>
          </a:p>
          <a:p>
            <a:endParaRPr lang="en-IN" dirty="0"/>
          </a:p>
        </p:txBody>
      </p:sp>
      <p:pic>
        <p:nvPicPr>
          <p:cNvPr id="8196" name="Picture 4" descr="books on table">
            <a:extLst>
              <a:ext uri="{FF2B5EF4-FFF2-40B4-BE49-F238E27FC236}">
                <a16:creationId xmlns:a16="http://schemas.microsoft.com/office/drawing/2014/main" id="{843E0214-B9E7-4725-AB83-4615994D33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428750"/>
            <a:ext cx="4160860" cy="279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22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E574-68ED-420F-BE93-67BC33AAE157}"/>
              </a:ext>
            </a:extLst>
          </p:cNvPr>
          <p:cNvSpPr>
            <a:spLocks noGrp="1"/>
          </p:cNvSpPr>
          <p:nvPr>
            <p:ph type="title"/>
          </p:nvPr>
        </p:nvSpPr>
        <p:spPr/>
        <p:txBody>
          <a:bodyPr/>
          <a:lstStyle/>
          <a:p>
            <a:r>
              <a:rPr lang="en-US" dirty="0"/>
              <a:t>Module 2</a:t>
            </a:r>
            <a:endParaRPr lang="en-IN" dirty="0"/>
          </a:p>
        </p:txBody>
      </p:sp>
      <p:sp>
        <p:nvSpPr>
          <p:cNvPr id="3" name="Content Placeholder 2">
            <a:extLst>
              <a:ext uri="{FF2B5EF4-FFF2-40B4-BE49-F238E27FC236}">
                <a16:creationId xmlns:a16="http://schemas.microsoft.com/office/drawing/2014/main" id="{05FD9218-950C-4494-9325-F7AAF476FA0C}"/>
              </a:ext>
            </a:extLst>
          </p:cNvPr>
          <p:cNvSpPr>
            <a:spLocks noGrp="1"/>
          </p:cNvSpPr>
          <p:nvPr>
            <p:ph idx="1"/>
          </p:nvPr>
        </p:nvSpPr>
        <p:spPr/>
        <p:txBody>
          <a:bodyPr numCol="2">
            <a:normAutofit fontScale="70000" lnSpcReduction="20000"/>
          </a:bodyPr>
          <a:lstStyle/>
          <a:p>
            <a:pPr lvl="0"/>
            <a:r>
              <a:rPr lang="en-IN" dirty="0"/>
              <a:t>Document Structure</a:t>
            </a:r>
          </a:p>
          <a:p>
            <a:pPr lvl="0"/>
            <a:r>
              <a:rPr lang="en-IN" dirty="0"/>
              <a:t>HTML syntax</a:t>
            </a:r>
          </a:p>
          <a:p>
            <a:pPr lvl="0"/>
            <a:r>
              <a:rPr lang="en-IN" dirty="0"/>
              <a:t>HTML5 semantic and essential tags</a:t>
            </a:r>
          </a:p>
          <a:p>
            <a:pPr lvl="0"/>
            <a:r>
              <a:rPr lang="en-IN" dirty="0"/>
              <a:t>Lists</a:t>
            </a:r>
          </a:p>
          <a:p>
            <a:pPr lvl="0"/>
            <a:r>
              <a:rPr lang="en-IN" dirty="0"/>
              <a:t>Images</a:t>
            </a:r>
          </a:p>
          <a:p>
            <a:pPr lvl="0"/>
            <a:r>
              <a:rPr lang="en-IN" dirty="0"/>
              <a:t>Hyperlinks</a:t>
            </a:r>
          </a:p>
          <a:p>
            <a:pPr lvl="0"/>
            <a:r>
              <a:rPr lang="en-IN" dirty="0"/>
              <a:t>Tables</a:t>
            </a:r>
          </a:p>
          <a:p>
            <a:pPr lvl="0"/>
            <a:r>
              <a:rPr lang="en-IN" dirty="0"/>
              <a:t>Forms</a:t>
            </a:r>
          </a:p>
          <a:p>
            <a:pPr lvl="0"/>
            <a:r>
              <a:rPr lang="en-IN" dirty="0"/>
              <a:t>DIV- Layout </a:t>
            </a:r>
          </a:p>
          <a:p>
            <a:pPr lvl="0"/>
            <a:r>
              <a:rPr lang="en-IN" dirty="0"/>
              <a:t>Separate content for CSS styling</a:t>
            </a:r>
          </a:p>
          <a:p>
            <a:pPr lvl="0"/>
            <a:r>
              <a:rPr lang="en-IN" dirty="0"/>
              <a:t>Classes, ID</a:t>
            </a:r>
          </a:p>
          <a:p>
            <a:pPr lvl="0"/>
            <a:r>
              <a:rPr lang="en-IN" dirty="0"/>
              <a:t>iframes</a:t>
            </a:r>
          </a:p>
          <a:p>
            <a:pPr lvl="0"/>
            <a:r>
              <a:rPr lang="en-IN" dirty="0"/>
              <a:t>Graphics</a:t>
            </a:r>
          </a:p>
          <a:p>
            <a:pPr lvl="0"/>
            <a:r>
              <a:rPr lang="en-IN" dirty="0"/>
              <a:t>Media</a:t>
            </a:r>
          </a:p>
          <a:p>
            <a:pPr lvl="0"/>
            <a:r>
              <a:rPr lang="en-IN" dirty="0"/>
              <a:t>APIs- Geolocation, Web Storage, Web Workers, Drag and Drop, Server-Sent Events</a:t>
            </a:r>
          </a:p>
          <a:p>
            <a:pPr lvl="0"/>
            <a:r>
              <a:rPr lang="en-IN" dirty="0"/>
              <a:t>HTML best practices- HTML vs XHTML</a:t>
            </a:r>
          </a:p>
        </p:txBody>
      </p:sp>
    </p:spTree>
    <p:extLst>
      <p:ext uri="{BB962C8B-B14F-4D97-AF65-F5344CB8AC3E}">
        <p14:creationId xmlns:p14="http://schemas.microsoft.com/office/powerpoint/2010/main" val="274206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542E-1A4C-4B9D-9475-402C8CC921B3}"/>
              </a:ext>
            </a:extLst>
          </p:cNvPr>
          <p:cNvSpPr>
            <a:spLocks noGrp="1"/>
          </p:cNvSpPr>
          <p:nvPr>
            <p:ph type="title"/>
          </p:nvPr>
        </p:nvSpPr>
        <p:spPr/>
        <p:txBody>
          <a:bodyPr/>
          <a:lstStyle/>
          <a:p>
            <a:r>
              <a:rPr lang="en-IN" dirty="0"/>
              <a:t>Forms</a:t>
            </a:r>
          </a:p>
        </p:txBody>
      </p:sp>
      <p:sp>
        <p:nvSpPr>
          <p:cNvPr id="3" name="Content Placeholder 2">
            <a:extLst>
              <a:ext uri="{FF2B5EF4-FFF2-40B4-BE49-F238E27FC236}">
                <a16:creationId xmlns:a16="http://schemas.microsoft.com/office/drawing/2014/main" id="{CCE97F74-D524-43C9-B95C-2A997DB30C26}"/>
              </a:ext>
            </a:extLst>
          </p:cNvPr>
          <p:cNvSpPr>
            <a:spLocks noGrp="1"/>
          </p:cNvSpPr>
          <p:nvPr>
            <p:ph idx="1"/>
          </p:nvPr>
        </p:nvSpPr>
        <p:spPr/>
        <p:txBody>
          <a:bodyPr numCol="2">
            <a:normAutofit fontScale="85000" lnSpcReduction="20000"/>
          </a:bodyPr>
          <a:lstStyle/>
          <a:p>
            <a:r>
              <a:rPr lang="en-US" dirty="0" err="1"/>
              <a:t>Enctypes</a:t>
            </a:r>
            <a:endParaRPr lang="en-US" dirty="0"/>
          </a:p>
          <a:p>
            <a:r>
              <a:rPr lang="en-US" dirty="0"/>
              <a:t>Action: </a:t>
            </a:r>
            <a:r>
              <a:rPr lang="en-US" dirty="0" err="1"/>
              <a:t>mailto</a:t>
            </a:r>
            <a:endParaRPr lang="en-US" dirty="0"/>
          </a:p>
          <a:p>
            <a:r>
              <a:rPr lang="en-US" dirty="0"/>
              <a:t>Inputs</a:t>
            </a:r>
          </a:p>
          <a:p>
            <a:pPr lvl="1"/>
            <a:r>
              <a:rPr lang="en-US" dirty="0"/>
              <a:t>Select</a:t>
            </a:r>
          </a:p>
          <a:p>
            <a:pPr lvl="1"/>
            <a:r>
              <a:rPr lang="en-US" dirty="0"/>
              <a:t>Buttons</a:t>
            </a:r>
          </a:p>
          <a:p>
            <a:pPr lvl="1"/>
            <a:r>
              <a:rPr lang="en-US" dirty="0"/>
              <a:t>Checkboxes</a:t>
            </a:r>
          </a:p>
          <a:p>
            <a:pPr lvl="1"/>
            <a:r>
              <a:rPr lang="en-US" dirty="0"/>
              <a:t>Radio</a:t>
            </a:r>
          </a:p>
          <a:p>
            <a:pPr lvl="1"/>
            <a:r>
              <a:rPr lang="en-US" dirty="0"/>
              <a:t>Date</a:t>
            </a:r>
          </a:p>
          <a:p>
            <a:pPr lvl="1"/>
            <a:r>
              <a:rPr lang="en-US" dirty="0"/>
              <a:t>File</a:t>
            </a:r>
          </a:p>
          <a:p>
            <a:pPr lvl="1"/>
            <a:r>
              <a:rPr lang="en-US" dirty="0"/>
              <a:t>Color</a:t>
            </a:r>
          </a:p>
          <a:p>
            <a:pPr lvl="1"/>
            <a:r>
              <a:rPr lang="en-US" dirty="0"/>
              <a:t>Number</a:t>
            </a:r>
          </a:p>
          <a:p>
            <a:pPr lvl="1"/>
            <a:r>
              <a:rPr lang="en-US" dirty="0"/>
              <a:t>Password</a:t>
            </a:r>
          </a:p>
          <a:p>
            <a:pPr lvl="1"/>
            <a:r>
              <a:rPr lang="en-US" dirty="0"/>
              <a:t>Text</a:t>
            </a:r>
          </a:p>
          <a:p>
            <a:pPr lvl="1"/>
            <a:r>
              <a:rPr lang="en-US" dirty="0"/>
              <a:t>Submit</a:t>
            </a:r>
          </a:p>
          <a:p>
            <a:r>
              <a:rPr lang="en-US" dirty="0" err="1"/>
              <a:t>Fieldset</a:t>
            </a:r>
            <a:r>
              <a:rPr lang="en-US" dirty="0"/>
              <a:t>, legend</a:t>
            </a:r>
          </a:p>
          <a:p>
            <a:r>
              <a:rPr lang="en-US" sz="3100" dirty="0"/>
              <a:t>Other new tags</a:t>
            </a:r>
          </a:p>
          <a:p>
            <a:pPr lvl="1"/>
            <a:r>
              <a:rPr lang="en-US" dirty="0" err="1"/>
              <a:t>Datalist</a:t>
            </a:r>
            <a:endParaRPr lang="en-US" dirty="0"/>
          </a:p>
        </p:txBody>
      </p:sp>
    </p:spTree>
    <p:extLst>
      <p:ext uri="{BB962C8B-B14F-4D97-AF65-F5344CB8AC3E}">
        <p14:creationId xmlns:p14="http://schemas.microsoft.com/office/powerpoint/2010/main" val="60686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54B12-FD8E-4881-84A1-A896F8661CCE}"/>
              </a:ext>
            </a:extLst>
          </p:cNvPr>
          <p:cNvSpPr>
            <a:spLocks noGrp="1"/>
          </p:cNvSpPr>
          <p:nvPr>
            <p:ph type="title"/>
          </p:nvPr>
        </p:nvSpPr>
        <p:spPr/>
        <p:txBody>
          <a:bodyPr/>
          <a:lstStyle/>
          <a:p>
            <a:r>
              <a:rPr lang="en-US" dirty="0"/>
              <a:t>Other Input types</a:t>
            </a:r>
            <a:endParaRPr lang="en-IN" dirty="0"/>
          </a:p>
        </p:txBody>
      </p:sp>
      <p:sp>
        <p:nvSpPr>
          <p:cNvPr id="5" name="Content Placeholder 4">
            <a:extLst>
              <a:ext uri="{FF2B5EF4-FFF2-40B4-BE49-F238E27FC236}">
                <a16:creationId xmlns:a16="http://schemas.microsoft.com/office/drawing/2014/main" id="{274F5618-A872-4B21-8178-BB340DC5926B}"/>
              </a:ext>
            </a:extLst>
          </p:cNvPr>
          <p:cNvSpPr>
            <a:spLocks noGrp="1"/>
          </p:cNvSpPr>
          <p:nvPr>
            <p:ph idx="1"/>
          </p:nvPr>
        </p:nvSpPr>
        <p:spPr>
          <a:xfrm>
            <a:off x="470647" y="1123950"/>
            <a:ext cx="8229600" cy="3394472"/>
          </a:xfrm>
        </p:spPr>
        <p:txBody>
          <a:bodyPr numCol="1">
            <a:normAutofit fontScale="85000" lnSpcReduction="20000"/>
          </a:bodyPr>
          <a:lstStyle/>
          <a:p>
            <a:pPr marL="0" indent="0" eaLnBrk="0" fontAlgn="base" hangingPunct="0">
              <a:spcBef>
                <a:spcPct val="0"/>
              </a:spcBef>
              <a:spcAft>
                <a:spcPct val="0"/>
              </a:spcAft>
              <a:buFontTx/>
              <a:buChar char="•"/>
            </a:pPr>
            <a:r>
              <a:rPr lang="en-US" dirty="0"/>
              <a:t>Why so many types?</a:t>
            </a:r>
            <a:endParaRPr lang="en-IN" dirty="0"/>
          </a:p>
          <a:p>
            <a:pPr lvl="1"/>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input</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"email"</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pPr lvl="1"/>
            <a:r>
              <a:rPr lang="en-IN" b="0" dirty="0">
                <a:solidFill>
                  <a:srgbClr val="808080"/>
                </a:solidFill>
                <a:effectLst/>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"image"</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pPr lvl="1"/>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"range"</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pPr lvl="1"/>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"reset"</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pPr lvl="1"/>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"search"</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pPr lvl="1"/>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"time"</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pPr lvl="1"/>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a:t>
            </a:r>
            <a:r>
              <a:rPr lang="en-IN" dirty="0" err="1">
                <a:solidFill>
                  <a:srgbClr val="CE9178"/>
                </a:solidFill>
                <a:latin typeface="Consolas" panose="020B0609020204030204" pitchFamily="49" charset="0"/>
              </a:rPr>
              <a:t>url</a:t>
            </a:r>
            <a:r>
              <a:rPr lang="en-IN" dirty="0">
                <a:solidFill>
                  <a:srgbClr val="CE9178"/>
                </a:solidFill>
                <a:latin typeface="Consolas" panose="020B0609020204030204" pitchFamily="49" charset="0"/>
              </a:rPr>
              <a:t>"</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pPr lvl="1"/>
            <a:r>
              <a:rPr lang="en-IN" b="0">
                <a:solidFill>
                  <a:srgbClr val="569CD6"/>
                </a:solidFill>
                <a:effectLst/>
                <a:latin typeface="Consolas" panose="020B0609020204030204" pitchFamily="49" charset="0"/>
              </a:rPr>
              <a:t>&lt;input</a:t>
            </a:r>
            <a:r>
              <a:rPr lang="en-IN" b="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type</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"hidden"</a:t>
            </a:r>
            <a:r>
              <a:rPr lang="en-IN" b="0" dirty="0">
                <a:solidFill>
                  <a:srgbClr val="808080"/>
                </a:solidFill>
                <a:effectLst/>
                <a:latin typeface="Consolas" panose="020B0609020204030204" pitchFamily="49" charset="0"/>
              </a:rPr>
              <a:t>&gt;</a:t>
            </a:r>
            <a:endParaRPr lang="en-IN" b="0" dirty="0">
              <a:solidFill>
                <a:srgbClr val="D4D4D4"/>
              </a:solidFill>
              <a:effectLst/>
              <a:latin typeface="Consolas" panose="020B0609020204030204" pitchFamily="49" charset="0"/>
            </a:endParaRPr>
          </a:p>
          <a:p>
            <a:endParaRPr lang="en-IN" dirty="0"/>
          </a:p>
        </p:txBody>
      </p:sp>
    </p:spTree>
    <p:extLst>
      <p:ext uri="{BB962C8B-B14F-4D97-AF65-F5344CB8AC3E}">
        <p14:creationId xmlns:p14="http://schemas.microsoft.com/office/powerpoint/2010/main" val="196913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0B23-3F6A-4353-9617-1850D230D323}"/>
              </a:ext>
            </a:extLst>
          </p:cNvPr>
          <p:cNvSpPr>
            <a:spLocks noGrp="1"/>
          </p:cNvSpPr>
          <p:nvPr>
            <p:ph type="title"/>
          </p:nvPr>
        </p:nvSpPr>
        <p:spPr/>
        <p:txBody>
          <a:bodyPr>
            <a:normAutofit/>
          </a:bodyPr>
          <a:lstStyle/>
          <a:p>
            <a:r>
              <a:rPr lang="en-US" dirty="0"/>
              <a:t>Form attributes</a:t>
            </a:r>
            <a:endParaRPr lang="en-IN" dirty="0"/>
          </a:p>
        </p:txBody>
      </p:sp>
      <p:sp>
        <p:nvSpPr>
          <p:cNvPr id="3" name="Content Placeholder 2">
            <a:extLst>
              <a:ext uri="{FF2B5EF4-FFF2-40B4-BE49-F238E27FC236}">
                <a16:creationId xmlns:a16="http://schemas.microsoft.com/office/drawing/2014/main" id="{053B3F0F-140E-4DAA-A2C5-E527DD34B8FC}"/>
              </a:ext>
            </a:extLst>
          </p:cNvPr>
          <p:cNvSpPr>
            <a:spLocks noGrp="1"/>
          </p:cNvSpPr>
          <p:nvPr>
            <p:ph idx="1"/>
          </p:nvPr>
        </p:nvSpPr>
        <p:spPr/>
        <p:txBody>
          <a:bodyPr numCol="2">
            <a:normAutofit/>
          </a:bodyPr>
          <a:lstStyle/>
          <a:p>
            <a:r>
              <a:rPr lang="en-IN" dirty="0"/>
              <a:t>value</a:t>
            </a:r>
          </a:p>
          <a:p>
            <a:r>
              <a:rPr lang="en-IN" dirty="0" err="1"/>
              <a:t>readonly</a:t>
            </a:r>
            <a:endParaRPr lang="en-IN" dirty="0"/>
          </a:p>
          <a:p>
            <a:r>
              <a:rPr lang="en-IN" dirty="0"/>
              <a:t>disabled</a:t>
            </a:r>
          </a:p>
          <a:p>
            <a:r>
              <a:rPr lang="en-IN" dirty="0" err="1"/>
              <a:t>maxlength</a:t>
            </a:r>
            <a:endParaRPr lang="en-IN" dirty="0"/>
          </a:p>
          <a:p>
            <a:r>
              <a:rPr lang="en-IN" dirty="0"/>
              <a:t>min="1" max="5“</a:t>
            </a:r>
          </a:p>
          <a:p>
            <a:r>
              <a:rPr lang="en-IN" dirty="0"/>
              <a:t>multiple</a:t>
            </a:r>
          </a:p>
          <a:p>
            <a:r>
              <a:rPr lang="en-IN" dirty="0"/>
              <a:t>placeholder</a:t>
            </a:r>
          </a:p>
          <a:p>
            <a:r>
              <a:rPr lang="en-IN" dirty="0"/>
              <a:t>required</a:t>
            </a:r>
          </a:p>
          <a:p>
            <a:r>
              <a:rPr lang="en-IN" dirty="0"/>
              <a:t>autofocus</a:t>
            </a:r>
          </a:p>
          <a:p>
            <a:r>
              <a:rPr lang="en-IN" dirty="0"/>
              <a:t>autocomplete</a:t>
            </a:r>
          </a:p>
        </p:txBody>
      </p:sp>
    </p:spTree>
    <p:extLst>
      <p:ext uri="{BB962C8B-B14F-4D97-AF65-F5344CB8AC3E}">
        <p14:creationId xmlns:p14="http://schemas.microsoft.com/office/powerpoint/2010/main" val="292211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DF9E4-3F39-4307-A4CB-E275F81F73F7}"/>
              </a:ext>
            </a:extLst>
          </p:cNvPr>
          <p:cNvSpPr>
            <a:spLocks noGrp="1"/>
          </p:cNvSpPr>
          <p:nvPr>
            <p:ph type="title"/>
          </p:nvPr>
        </p:nvSpPr>
        <p:spPr/>
        <p:txBody>
          <a:bodyPr>
            <a:normAutofit/>
          </a:bodyPr>
          <a:lstStyle/>
          <a:p>
            <a:r>
              <a:rPr lang="en-IN" dirty="0"/>
              <a:t>HTML5 other essential tags</a:t>
            </a:r>
          </a:p>
        </p:txBody>
      </p:sp>
      <p:sp>
        <p:nvSpPr>
          <p:cNvPr id="6" name="Content Placeholder 5">
            <a:extLst>
              <a:ext uri="{FF2B5EF4-FFF2-40B4-BE49-F238E27FC236}">
                <a16:creationId xmlns:a16="http://schemas.microsoft.com/office/drawing/2014/main" id="{A748D1D9-BDDF-4A67-AD82-B358BB6B5AF6}"/>
              </a:ext>
            </a:extLst>
          </p:cNvPr>
          <p:cNvSpPr>
            <a:spLocks noGrp="1"/>
          </p:cNvSpPr>
          <p:nvPr>
            <p:ph idx="1"/>
          </p:nvPr>
        </p:nvSpPr>
        <p:spPr>
          <a:xfrm>
            <a:off x="457200" y="1200151"/>
            <a:ext cx="8077200" cy="3394472"/>
          </a:xfrm>
        </p:spPr>
        <p:txBody>
          <a:bodyPr numCol="2">
            <a:normAutofit fontScale="92500" lnSpcReduction="10000"/>
          </a:bodyPr>
          <a:lstStyle/>
          <a:p>
            <a:r>
              <a:rPr lang="en-US" dirty="0"/>
              <a:t>b</a:t>
            </a:r>
          </a:p>
          <a:p>
            <a:r>
              <a:rPr lang="en-US" dirty="0" err="1"/>
              <a:t>em</a:t>
            </a:r>
            <a:endParaRPr lang="en-US" dirty="0"/>
          </a:p>
          <a:p>
            <a:r>
              <a:rPr lang="en-US" dirty="0" err="1"/>
              <a:t>i</a:t>
            </a:r>
            <a:endParaRPr lang="en-US" dirty="0"/>
          </a:p>
          <a:p>
            <a:r>
              <a:rPr lang="en-US" dirty="0"/>
              <a:t>small</a:t>
            </a:r>
          </a:p>
          <a:p>
            <a:r>
              <a:rPr lang="en-US" dirty="0"/>
              <a:t>strong</a:t>
            </a:r>
          </a:p>
          <a:p>
            <a:r>
              <a:rPr lang="en-US" dirty="0"/>
              <a:t>sub</a:t>
            </a:r>
          </a:p>
          <a:p>
            <a:r>
              <a:rPr lang="en-US" dirty="0"/>
              <a:t>sup</a:t>
            </a:r>
          </a:p>
          <a:p>
            <a:r>
              <a:rPr lang="en-US" dirty="0"/>
              <a:t>ins</a:t>
            </a:r>
          </a:p>
          <a:p>
            <a:r>
              <a:rPr lang="en-US" dirty="0"/>
              <a:t>del</a:t>
            </a:r>
          </a:p>
          <a:p>
            <a:r>
              <a:rPr lang="en-US" dirty="0"/>
              <a:t>mark</a:t>
            </a:r>
          </a:p>
          <a:p>
            <a:r>
              <a:rPr lang="en-US" dirty="0"/>
              <a:t>Font tag is not supported in HTML5, but present in HTML4</a:t>
            </a:r>
            <a:endParaRPr lang="en-IN" dirty="0"/>
          </a:p>
        </p:txBody>
      </p:sp>
    </p:spTree>
    <p:extLst>
      <p:ext uri="{BB962C8B-B14F-4D97-AF65-F5344CB8AC3E}">
        <p14:creationId xmlns:p14="http://schemas.microsoft.com/office/powerpoint/2010/main" val="325181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F8FE8-7500-4620-8E34-791510DE4FF5}"/>
              </a:ext>
            </a:extLst>
          </p:cNvPr>
          <p:cNvSpPr>
            <a:spLocks noGrp="1"/>
          </p:cNvSpPr>
          <p:nvPr>
            <p:ph type="title"/>
          </p:nvPr>
        </p:nvSpPr>
        <p:spPr/>
        <p:txBody>
          <a:bodyPr>
            <a:normAutofit/>
          </a:bodyPr>
          <a:lstStyle/>
          <a:p>
            <a:r>
              <a:rPr lang="en-IN" dirty="0"/>
              <a:t>HTML5 semantic tags</a:t>
            </a:r>
          </a:p>
        </p:txBody>
      </p:sp>
      <p:sp>
        <p:nvSpPr>
          <p:cNvPr id="3" name="Content Placeholder 2">
            <a:extLst>
              <a:ext uri="{FF2B5EF4-FFF2-40B4-BE49-F238E27FC236}">
                <a16:creationId xmlns:a16="http://schemas.microsoft.com/office/drawing/2014/main" id="{AFD777C1-FB6B-4595-8D0C-65D0CB3F3DB5}"/>
              </a:ext>
            </a:extLst>
          </p:cNvPr>
          <p:cNvSpPr>
            <a:spLocks noGrp="1"/>
          </p:cNvSpPr>
          <p:nvPr>
            <p:ph idx="1"/>
          </p:nvPr>
        </p:nvSpPr>
        <p:spPr>
          <a:xfrm>
            <a:off x="585787" y="1285876"/>
            <a:ext cx="4367213" cy="3394472"/>
          </a:xfrm>
        </p:spPr>
        <p:txBody>
          <a:bodyPr>
            <a:normAutofit/>
          </a:bodyPr>
          <a:lstStyle/>
          <a:p>
            <a:r>
              <a:rPr lang="en-IN" b="1" dirty="0"/>
              <a:t>Interview Question- </a:t>
            </a:r>
            <a:r>
              <a:rPr lang="en-IN" dirty="0"/>
              <a:t>What’s the difference between semantic and non semantic tags in HTML5?</a:t>
            </a:r>
          </a:p>
          <a:p>
            <a:endParaRPr lang="en-IN" dirty="0"/>
          </a:p>
        </p:txBody>
      </p:sp>
      <p:pic>
        <p:nvPicPr>
          <p:cNvPr id="2050" name="Picture 2">
            <a:extLst>
              <a:ext uri="{FF2B5EF4-FFF2-40B4-BE49-F238E27FC236}">
                <a16:creationId xmlns:a16="http://schemas.microsoft.com/office/drawing/2014/main" id="{52CBA3C8-D59D-4EBD-875F-CD3CCCEF4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971550"/>
            <a:ext cx="3456672" cy="414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25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C9BED-7E93-4A51-97E1-A252C0383970}"/>
              </a:ext>
            </a:extLst>
          </p:cNvPr>
          <p:cNvSpPr>
            <a:spLocks noGrp="1"/>
          </p:cNvSpPr>
          <p:nvPr>
            <p:ph type="title"/>
          </p:nvPr>
        </p:nvSpPr>
        <p:spPr/>
        <p:txBody>
          <a:bodyPr/>
          <a:lstStyle/>
          <a:p>
            <a:r>
              <a:rPr lang="en-US" dirty="0"/>
              <a:t>Color representations</a:t>
            </a:r>
            <a:endParaRPr lang="en-IN" dirty="0"/>
          </a:p>
        </p:txBody>
      </p:sp>
      <p:sp>
        <p:nvSpPr>
          <p:cNvPr id="3" name="Content Placeholder 2">
            <a:extLst>
              <a:ext uri="{FF2B5EF4-FFF2-40B4-BE49-F238E27FC236}">
                <a16:creationId xmlns:a16="http://schemas.microsoft.com/office/drawing/2014/main" id="{9730F538-4EC1-4A8B-A9D6-A7E322025AB6}"/>
              </a:ext>
            </a:extLst>
          </p:cNvPr>
          <p:cNvSpPr>
            <a:spLocks noGrp="1"/>
          </p:cNvSpPr>
          <p:nvPr>
            <p:ph idx="1"/>
          </p:nvPr>
        </p:nvSpPr>
        <p:spPr/>
        <p:txBody>
          <a:bodyPr/>
          <a:lstStyle/>
          <a:p>
            <a:r>
              <a:rPr lang="en-IN" dirty="0"/>
              <a:t>RGB(0,0,0)-RGB(255, 255, 255)</a:t>
            </a:r>
          </a:p>
          <a:p>
            <a:r>
              <a:rPr lang="en-IN" dirty="0"/>
              <a:t>#000000- #ffffff (#RRGGBB)</a:t>
            </a:r>
          </a:p>
          <a:p>
            <a:r>
              <a:rPr lang="en-IN" b="1" dirty="0" err="1"/>
              <a:t>hsl</a:t>
            </a:r>
            <a:r>
              <a:rPr lang="en-IN" b="1" dirty="0"/>
              <a:t>(</a:t>
            </a:r>
            <a:r>
              <a:rPr lang="en-IN" b="1" i="1" dirty="0"/>
              <a:t>hue</a:t>
            </a:r>
            <a:r>
              <a:rPr lang="en-IN" b="1" dirty="0"/>
              <a:t>, </a:t>
            </a:r>
            <a:r>
              <a:rPr lang="en-IN" b="1" i="1" dirty="0"/>
              <a:t>saturation</a:t>
            </a:r>
            <a:r>
              <a:rPr lang="en-IN" b="1" dirty="0"/>
              <a:t>, </a:t>
            </a:r>
            <a:r>
              <a:rPr lang="en-IN" b="1" i="1" dirty="0"/>
              <a:t>lightness</a:t>
            </a:r>
            <a:r>
              <a:rPr lang="en-IN" b="1" dirty="0"/>
              <a:t>)</a:t>
            </a:r>
          </a:p>
          <a:p>
            <a:endParaRPr lang="en-IN" dirty="0"/>
          </a:p>
        </p:txBody>
      </p:sp>
    </p:spTree>
    <p:extLst>
      <p:ext uri="{BB962C8B-B14F-4D97-AF65-F5344CB8AC3E}">
        <p14:creationId xmlns:p14="http://schemas.microsoft.com/office/powerpoint/2010/main" val="166923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FA21C-B780-45EF-B3AE-69A0A4D6E9D7}"/>
              </a:ext>
            </a:extLst>
          </p:cNvPr>
          <p:cNvSpPr>
            <a:spLocks noGrp="1"/>
          </p:cNvSpPr>
          <p:nvPr>
            <p:ph type="title"/>
          </p:nvPr>
        </p:nvSpPr>
        <p:spPr/>
        <p:txBody>
          <a:bodyPr>
            <a:normAutofit/>
          </a:bodyPr>
          <a:lstStyle/>
          <a:p>
            <a:r>
              <a:rPr lang="en-IN" dirty="0"/>
              <a:t>DIVs- Layout </a:t>
            </a:r>
          </a:p>
        </p:txBody>
      </p:sp>
      <p:pic>
        <p:nvPicPr>
          <p:cNvPr id="7170" name="Picture 2" descr="Free Images : web, domain, service, website, development, seo ...">
            <a:extLst>
              <a:ext uri="{FF2B5EF4-FFF2-40B4-BE49-F238E27FC236}">
                <a16:creationId xmlns:a16="http://schemas.microsoft.com/office/drawing/2014/main" id="{52BBB847-C0C4-4628-84B8-8E4AE7B180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2200" y="1870710"/>
            <a:ext cx="4495800" cy="26060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8D7F5D-2C9C-4C8B-B43D-0D2CC594BFF8}"/>
              </a:ext>
            </a:extLst>
          </p:cNvPr>
          <p:cNvSpPr txBox="1"/>
          <p:nvPr/>
        </p:nvSpPr>
        <p:spPr>
          <a:xfrm>
            <a:off x="1981200" y="1061432"/>
            <a:ext cx="5334000" cy="584775"/>
          </a:xfrm>
          <a:prstGeom prst="rect">
            <a:avLst/>
          </a:prstGeom>
          <a:noFill/>
        </p:spPr>
        <p:txBody>
          <a:bodyPr wrap="square" rtlCol="0">
            <a:spAutoFit/>
          </a:bodyPr>
          <a:lstStyle/>
          <a:p>
            <a:r>
              <a:rPr lang="en-IN" sz="3200" dirty="0"/>
              <a:t>Separate</a:t>
            </a:r>
            <a:r>
              <a:rPr lang="en-IN" dirty="0"/>
              <a:t> </a:t>
            </a:r>
            <a:r>
              <a:rPr lang="en-IN" sz="3200" dirty="0"/>
              <a:t>content</a:t>
            </a:r>
            <a:r>
              <a:rPr lang="en-IN" dirty="0"/>
              <a:t> </a:t>
            </a:r>
            <a:r>
              <a:rPr lang="en-IN" sz="3200" dirty="0"/>
              <a:t>for</a:t>
            </a:r>
            <a:r>
              <a:rPr lang="en-IN" dirty="0"/>
              <a:t> </a:t>
            </a:r>
            <a:r>
              <a:rPr lang="en-IN" sz="3200" dirty="0"/>
              <a:t>CSS</a:t>
            </a:r>
            <a:r>
              <a:rPr lang="en-IN" dirty="0"/>
              <a:t> </a:t>
            </a:r>
            <a:r>
              <a:rPr lang="en-IN" sz="3200" dirty="0"/>
              <a:t>styling</a:t>
            </a:r>
          </a:p>
        </p:txBody>
      </p:sp>
    </p:spTree>
    <p:extLst>
      <p:ext uri="{BB962C8B-B14F-4D97-AF65-F5344CB8AC3E}">
        <p14:creationId xmlns:p14="http://schemas.microsoft.com/office/powerpoint/2010/main" val="1224897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25C12-24CD-4A99-8B52-E58C4A1F794C}"/>
              </a:ext>
            </a:extLst>
          </p:cNvPr>
          <p:cNvSpPr>
            <a:spLocks noGrp="1"/>
          </p:cNvSpPr>
          <p:nvPr>
            <p:ph type="title"/>
          </p:nvPr>
        </p:nvSpPr>
        <p:spPr/>
        <p:txBody>
          <a:bodyPr>
            <a:normAutofit/>
          </a:bodyPr>
          <a:lstStyle/>
          <a:p>
            <a:r>
              <a:rPr lang="en-IN" dirty="0"/>
              <a:t>Classes, ID</a:t>
            </a:r>
          </a:p>
        </p:txBody>
      </p:sp>
      <p:sp>
        <p:nvSpPr>
          <p:cNvPr id="3" name="Content Placeholder 2">
            <a:extLst>
              <a:ext uri="{FF2B5EF4-FFF2-40B4-BE49-F238E27FC236}">
                <a16:creationId xmlns:a16="http://schemas.microsoft.com/office/drawing/2014/main" id="{F1F101C4-315F-4698-A9BC-37C45173F1C3}"/>
              </a:ext>
            </a:extLst>
          </p:cNvPr>
          <p:cNvSpPr>
            <a:spLocks noGrp="1"/>
          </p:cNvSpPr>
          <p:nvPr>
            <p:ph idx="1"/>
          </p:nvPr>
        </p:nvSpPr>
        <p:spPr/>
        <p:txBody>
          <a:bodyPr>
            <a:normAutofit fontScale="92500" lnSpcReduction="20000"/>
          </a:bodyPr>
          <a:lstStyle/>
          <a:p>
            <a:r>
              <a:rPr lang="en-US" dirty="0"/>
              <a:t>Multiple HTML elements can share the same class. An element can have multiple classes.</a:t>
            </a:r>
          </a:p>
          <a:p>
            <a:r>
              <a:rPr lang="en-US" dirty="0"/>
              <a:t>Value for ID should be unique in the entire HTML document.</a:t>
            </a:r>
          </a:p>
          <a:p>
            <a:r>
              <a:rPr lang="en-US" dirty="0"/>
              <a:t>Classes used mostly for CSS styling. ID used mostly for scripting.</a:t>
            </a:r>
          </a:p>
          <a:p>
            <a:r>
              <a:rPr lang="en-US" dirty="0"/>
              <a:t>Use of ID in Single Page Applications- &lt;a </a:t>
            </a:r>
            <a:r>
              <a:rPr lang="en-US" dirty="0" err="1"/>
              <a:t>href</a:t>
            </a:r>
            <a:r>
              <a:rPr lang="en-US" dirty="0"/>
              <a:t>="#C4"&gt;Jump to Chapter 4&lt;/a&gt;</a:t>
            </a:r>
            <a:endParaRPr lang="en-IN" dirty="0"/>
          </a:p>
        </p:txBody>
      </p:sp>
    </p:spTree>
    <p:extLst>
      <p:ext uri="{BB962C8B-B14F-4D97-AF65-F5344CB8AC3E}">
        <p14:creationId xmlns:p14="http://schemas.microsoft.com/office/powerpoint/2010/main" val="205347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8835-B2B5-44A3-996E-17006DCB861F}"/>
              </a:ext>
            </a:extLst>
          </p:cNvPr>
          <p:cNvSpPr>
            <a:spLocks noGrp="1"/>
          </p:cNvSpPr>
          <p:nvPr>
            <p:ph type="title"/>
          </p:nvPr>
        </p:nvSpPr>
        <p:spPr/>
        <p:txBody>
          <a:bodyPr/>
          <a:lstStyle/>
          <a:p>
            <a:r>
              <a:rPr lang="en-IN" dirty="0"/>
              <a:t>iframes</a:t>
            </a:r>
          </a:p>
        </p:txBody>
      </p:sp>
      <p:sp>
        <p:nvSpPr>
          <p:cNvPr id="3" name="Content Placeholder 2">
            <a:extLst>
              <a:ext uri="{FF2B5EF4-FFF2-40B4-BE49-F238E27FC236}">
                <a16:creationId xmlns:a16="http://schemas.microsoft.com/office/drawing/2014/main" id="{EEAE3D16-65CE-4349-A60D-E913DDAF6960}"/>
              </a:ext>
            </a:extLst>
          </p:cNvPr>
          <p:cNvSpPr>
            <a:spLocks noGrp="1"/>
          </p:cNvSpPr>
          <p:nvPr>
            <p:ph idx="1"/>
          </p:nvPr>
        </p:nvSpPr>
        <p:spPr>
          <a:xfrm>
            <a:off x="457200" y="971550"/>
            <a:ext cx="8229600" cy="3394472"/>
          </a:xfrm>
        </p:spPr>
        <p:txBody>
          <a:bodyPr/>
          <a:lstStyle/>
          <a:p>
            <a:r>
              <a:rPr lang="en-US" dirty="0"/>
              <a:t>A web page within a web page.</a:t>
            </a:r>
          </a:p>
        </p:txBody>
      </p:sp>
      <p:pic>
        <p:nvPicPr>
          <p:cNvPr id="3086" name="Picture 14" descr="person holding rectangular white and black frame">
            <a:extLst>
              <a:ext uri="{FF2B5EF4-FFF2-40B4-BE49-F238E27FC236}">
                <a16:creationId xmlns:a16="http://schemas.microsoft.com/office/drawing/2014/main" id="{79ABB482-056E-487F-B851-9D67578E63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889"/>
          <a:stretch/>
        </p:blipFill>
        <p:spPr bwMode="auto">
          <a:xfrm>
            <a:off x="715963" y="971550"/>
            <a:ext cx="7712075" cy="41719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ow angle photography of building">
            <a:extLst>
              <a:ext uri="{FF2B5EF4-FFF2-40B4-BE49-F238E27FC236}">
                <a16:creationId xmlns:a16="http://schemas.microsoft.com/office/drawing/2014/main" id="{77EC7206-3EBC-4131-866E-63E1514D05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1504950"/>
            <a:ext cx="30480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85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27A8-5848-4270-A981-7C0BBBA18108}"/>
              </a:ext>
            </a:extLst>
          </p:cNvPr>
          <p:cNvSpPr>
            <a:spLocks noGrp="1"/>
          </p:cNvSpPr>
          <p:nvPr>
            <p:ph type="title"/>
          </p:nvPr>
        </p:nvSpPr>
        <p:spPr/>
        <p:txBody>
          <a:bodyPr/>
          <a:lstStyle/>
          <a:p>
            <a:r>
              <a:rPr lang="en-IN" dirty="0"/>
              <a:t>Graphics- Canvas</a:t>
            </a:r>
          </a:p>
        </p:txBody>
      </p:sp>
      <p:sp>
        <p:nvSpPr>
          <p:cNvPr id="12" name="Content Placeholder 2">
            <a:extLst>
              <a:ext uri="{FF2B5EF4-FFF2-40B4-BE49-F238E27FC236}">
                <a16:creationId xmlns:a16="http://schemas.microsoft.com/office/drawing/2014/main" id="{8D917B77-3D84-4B93-B579-C297B0491C49}"/>
              </a:ext>
            </a:extLst>
          </p:cNvPr>
          <p:cNvSpPr>
            <a:spLocks noGrp="1"/>
          </p:cNvSpPr>
          <p:nvPr>
            <p:ph idx="1"/>
          </p:nvPr>
        </p:nvSpPr>
        <p:spPr>
          <a:xfrm>
            <a:off x="457200" y="1200151"/>
            <a:ext cx="8229600" cy="3394472"/>
          </a:xfrm>
        </p:spPr>
        <p:txBody>
          <a:bodyPr>
            <a:normAutofit fontScale="85000" lnSpcReduction="20000"/>
          </a:bodyPr>
          <a:lstStyle/>
          <a:p>
            <a:r>
              <a:rPr lang="en-US" altLang="en-US" sz="3200" dirty="0"/>
              <a:t>&lt;canvas&gt; - D</a:t>
            </a:r>
            <a:r>
              <a:rPr lang="en-US" sz="3200" dirty="0"/>
              <a:t>raws 2D graphics with JavaScript </a:t>
            </a:r>
            <a:r>
              <a:rPr lang="en-US" altLang="en-US" sz="3200" dirty="0"/>
              <a:t>on a web page</a:t>
            </a:r>
            <a:r>
              <a:rPr lang="en-US" sz="3200" dirty="0"/>
              <a:t>.</a:t>
            </a:r>
          </a:p>
          <a:p>
            <a:r>
              <a:rPr lang="en-US" sz="3200" dirty="0"/>
              <a:t>Canvas- no border, no content. </a:t>
            </a:r>
            <a:r>
              <a:rPr lang="en-US" altLang="en-US" sz="3200" dirty="0"/>
              <a:t>Only a container for graphics.</a:t>
            </a:r>
          </a:p>
          <a:p>
            <a:r>
              <a:rPr lang="en-US" altLang="en-US" sz="3200" dirty="0"/>
              <a:t>JavaScript required to draw the graphics.</a:t>
            </a:r>
          </a:p>
          <a:p>
            <a:r>
              <a:rPr lang="en-US" altLang="en-US" sz="3200" dirty="0"/>
              <a:t>ID attribute - referred in the script. A width and height attribute defines the size of the canvas. Style attribute for border.</a:t>
            </a:r>
          </a:p>
          <a:p>
            <a:r>
              <a:rPr lang="en-US" sz="3200" dirty="0"/>
              <a:t>Good for graphic-intensive games</a:t>
            </a:r>
          </a:p>
          <a:p>
            <a:endParaRPr lang="en-US" altLang="en-US" sz="3200" dirty="0"/>
          </a:p>
          <a:p>
            <a:endParaRPr lang="en-US" altLang="en-US" sz="3200" dirty="0"/>
          </a:p>
          <a:p>
            <a:endParaRPr lang="en-US" altLang="en-US" sz="3200" dirty="0"/>
          </a:p>
          <a:p>
            <a:endParaRPr lang="en-US" sz="3200" dirty="0"/>
          </a:p>
          <a:p>
            <a:endParaRPr lang="en-IN" dirty="0"/>
          </a:p>
        </p:txBody>
      </p:sp>
    </p:spTree>
    <p:extLst>
      <p:ext uri="{BB962C8B-B14F-4D97-AF65-F5344CB8AC3E}">
        <p14:creationId xmlns:p14="http://schemas.microsoft.com/office/powerpoint/2010/main" val="16968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46739-499B-4844-A593-0C1EB0872803}"/>
              </a:ext>
            </a:extLst>
          </p:cNvPr>
          <p:cNvSpPr>
            <a:spLocks noGrp="1"/>
          </p:cNvSpPr>
          <p:nvPr>
            <p:ph type="title"/>
          </p:nvPr>
        </p:nvSpPr>
        <p:spPr/>
        <p:txBody>
          <a:bodyPr/>
          <a:lstStyle/>
          <a:p>
            <a:r>
              <a:rPr lang="en-US" dirty="0"/>
              <a:t>HTML5</a:t>
            </a:r>
            <a:endParaRPr lang="en-IN" dirty="0"/>
          </a:p>
        </p:txBody>
      </p:sp>
      <p:sp>
        <p:nvSpPr>
          <p:cNvPr id="3" name="Content Placeholder 2">
            <a:extLst>
              <a:ext uri="{FF2B5EF4-FFF2-40B4-BE49-F238E27FC236}">
                <a16:creationId xmlns:a16="http://schemas.microsoft.com/office/drawing/2014/main" id="{36359569-FEDF-4181-9F57-DB338B67B56B}"/>
              </a:ext>
            </a:extLst>
          </p:cNvPr>
          <p:cNvSpPr>
            <a:spLocks noGrp="1"/>
          </p:cNvSpPr>
          <p:nvPr>
            <p:ph idx="1"/>
          </p:nvPr>
        </p:nvSpPr>
        <p:spPr>
          <a:xfrm>
            <a:off x="457200" y="1200151"/>
            <a:ext cx="8229600" cy="3737370"/>
          </a:xfrm>
        </p:spPr>
        <p:txBody>
          <a:bodyPr>
            <a:normAutofit fontScale="77500" lnSpcReduction="20000"/>
          </a:bodyPr>
          <a:lstStyle/>
          <a:p>
            <a:r>
              <a:rPr lang="en-US" dirty="0"/>
              <a:t>HTML- </a:t>
            </a:r>
            <a:r>
              <a:rPr lang="en-IN" dirty="0"/>
              <a:t>Hyper Text </a:t>
            </a:r>
            <a:r>
              <a:rPr lang="en-IN" dirty="0" err="1"/>
              <a:t>Markup</a:t>
            </a:r>
            <a:r>
              <a:rPr lang="en-IN" dirty="0"/>
              <a:t> Language</a:t>
            </a:r>
          </a:p>
          <a:p>
            <a:r>
              <a:rPr lang="en-US" dirty="0"/>
              <a:t>HTML is a Markup language rather than a Programming language</a:t>
            </a:r>
          </a:p>
          <a:p>
            <a:r>
              <a:rPr lang="en-IN" dirty="0"/>
              <a:t>HTML Versions- HTML 1.0, HTML 2.0, HTML 3.2, HTML 4.01, HTML5 </a:t>
            </a:r>
          </a:p>
          <a:p>
            <a:r>
              <a:rPr lang="en-US" dirty="0"/>
              <a:t>W3C (World Wide Web Consortium), and WHATWG( Web Hypertext Application Technology Working Group) are involved in the development of HTML 5</a:t>
            </a:r>
          </a:p>
          <a:p>
            <a:r>
              <a:rPr lang="en-IN" dirty="0"/>
              <a:t>Platform-independent</a:t>
            </a:r>
            <a:endParaRPr lang="en-US" dirty="0"/>
          </a:p>
          <a:p>
            <a:r>
              <a:rPr lang="en-IN" dirty="0"/>
              <a:t>Documentation- MDN, devdocs.io. </a:t>
            </a:r>
          </a:p>
        </p:txBody>
      </p:sp>
    </p:spTree>
    <p:extLst>
      <p:ext uri="{BB962C8B-B14F-4D97-AF65-F5344CB8AC3E}">
        <p14:creationId xmlns:p14="http://schemas.microsoft.com/office/powerpoint/2010/main" val="58914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3BE1-01BC-434E-9705-FC0419E017F9}"/>
              </a:ext>
            </a:extLst>
          </p:cNvPr>
          <p:cNvSpPr>
            <a:spLocks noGrp="1"/>
          </p:cNvSpPr>
          <p:nvPr>
            <p:ph type="title"/>
          </p:nvPr>
        </p:nvSpPr>
        <p:spPr/>
        <p:txBody>
          <a:bodyPr/>
          <a:lstStyle/>
          <a:p>
            <a:r>
              <a:rPr lang="en-IN" dirty="0"/>
              <a:t>Graphics- </a:t>
            </a:r>
            <a:r>
              <a:rPr lang="en-US" dirty="0"/>
              <a:t>SVG</a:t>
            </a:r>
            <a:endParaRPr lang="en-IN" dirty="0"/>
          </a:p>
        </p:txBody>
      </p:sp>
      <p:sp>
        <p:nvSpPr>
          <p:cNvPr id="3" name="Content Placeholder 2">
            <a:extLst>
              <a:ext uri="{FF2B5EF4-FFF2-40B4-BE49-F238E27FC236}">
                <a16:creationId xmlns:a16="http://schemas.microsoft.com/office/drawing/2014/main" id="{38794A31-A0A7-4E8C-82B8-0794AD98937A}"/>
              </a:ext>
            </a:extLst>
          </p:cNvPr>
          <p:cNvSpPr>
            <a:spLocks noGrp="1"/>
          </p:cNvSpPr>
          <p:nvPr>
            <p:ph idx="1"/>
          </p:nvPr>
        </p:nvSpPr>
        <p:spPr>
          <a:xfrm>
            <a:off x="457200" y="1200151"/>
            <a:ext cx="8229600" cy="3737370"/>
          </a:xfrm>
        </p:spPr>
        <p:txBody>
          <a:bodyPr>
            <a:normAutofit/>
          </a:bodyPr>
          <a:lstStyle/>
          <a:p>
            <a:r>
              <a:rPr lang="en-US" dirty="0"/>
              <a:t>SVG - Scalable Vector Graphics</a:t>
            </a:r>
          </a:p>
          <a:p>
            <a:r>
              <a:rPr lang="en-US" dirty="0"/>
              <a:t>To define graphics for the Web</a:t>
            </a:r>
          </a:p>
          <a:p>
            <a:r>
              <a:rPr lang="en-US" dirty="0"/>
              <a:t>SVG- describes 2D graphics in XML.</a:t>
            </a:r>
          </a:p>
          <a:p>
            <a:r>
              <a:rPr lang="en-US" dirty="0"/>
              <a:t>SVG good for applications with large rendering areas </a:t>
            </a:r>
            <a:r>
              <a:rPr lang="en-US" dirty="0" err="1"/>
              <a:t>eg</a:t>
            </a:r>
            <a:r>
              <a:rPr lang="en-US" dirty="0"/>
              <a:t> Google Maps, and which need support of event handlers.</a:t>
            </a:r>
            <a:endParaRPr lang="en-IN" dirty="0"/>
          </a:p>
        </p:txBody>
      </p:sp>
      <p:pic>
        <p:nvPicPr>
          <p:cNvPr id="4" name="Picture 3">
            <a:extLst>
              <a:ext uri="{FF2B5EF4-FFF2-40B4-BE49-F238E27FC236}">
                <a16:creationId xmlns:a16="http://schemas.microsoft.com/office/drawing/2014/main" id="{F8541C41-9DCA-4CBB-87EE-842C8B31E876}"/>
              </a:ext>
            </a:extLst>
          </p:cNvPr>
          <p:cNvPicPr>
            <a:picLocks noChangeAspect="1"/>
          </p:cNvPicPr>
          <p:nvPr/>
        </p:nvPicPr>
        <p:blipFill>
          <a:blip r:embed="rId3"/>
          <a:stretch>
            <a:fillRect/>
          </a:stretch>
        </p:blipFill>
        <p:spPr>
          <a:xfrm>
            <a:off x="7543800" y="1881148"/>
            <a:ext cx="1143000" cy="1147802"/>
          </a:xfrm>
          <a:prstGeom prst="rect">
            <a:avLst/>
          </a:prstGeom>
        </p:spPr>
      </p:pic>
      <p:pic>
        <p:nvPicPr>
          <p:cNvPr id="5" name="Picture 4">
            <a:extLst>
              <a:ext uri="{FF2B5EF4-FFF2-40B4-BE49-F238E27FC236}">
                <a16:creationId xmlns:a16="http://schemas.microsoft.com/office/drawing/2014/main" id="{E99DAF49-1EC4-43DA-837F-4F368DFE45F8}"/>
              </a:ext>
            </a:extLst>
          </p:cNvPr>
          <p:cNvPicPr>
            <a:picLocks noChangeAspect="1"/>
          </p:cNvPicPr>
          <p:nvPr/>
        </p:nvPicPr>
        <p:blipFill>
          <a:blip r:embed="rId4"/>
          <a:stretch>
            <a:fillRect/>
          </a:stretch>
        </p:blipFill>
        <p:spPr>
          <a:xfrm>
            <a:off x="6934200" y="819150"/>
            <a:ext cx="1752601" cy="1139849"/>
          </a:xfrm>
          <a:prstGeom prst="rect">
            <a:avLst/>
          </a:prstGeom>
        </p:spPr>
      </p:pic>
    </p:spTree>
    <p:extLst>
      <p:ext uri="{BB962C8B-B14F-4D97-AF65-F5344CB8AC3E}">
        <p14:creationId xmlns:p14="http://schemas.microsoft.com/office/powerpoint/2010/main" val="12384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C490C-6483-49B0-B5CF-1D580E719E00}"/>
              </a:ext>
            </a:extLst>
          </p:cNvPr>
          <p:cNvSpPr>
            <a:spLocks noGrp="1"/>
          </p:cNvSpPr>
          <p:nvPr>
            <p:ph type="title"/>
          </p:nvPr>
        </p:nvSpPr>
        <p:spPr/>
        <p:txBody>
          <a:bodyPr/>
          <a:lstStyle/>
          <a:p>
            <a:r>
              <a:rPr lang="en-IN" dirty="0"/>
              <a:t>Media</a:t>
            </a:r>
          </a:p>
        </p:txBody>
      </p:sp>
      <p:sp>
        <p:nvSpPr>
          <p:cNvPr id="3" name="Content Placeholder 2">
            <a:extLst>
              <a:ext uri="{FF2B5EF4-FFF2-40B4-BE49-F238E27FC236}">
                <a16:creationId xmlns:a16="http://schemas.microsoft.com/office/drawing/2014/main" id="{EE7BEBDB-99F2-42BF-ADB3-D0D20FD2D096}"/>
              </a:ext>
            </a:extLst>
          </p:cNvPr>
          <p:cNvSpPr>
            <a:spLocks noGrp="1"/>
          </p:cNvSpPr>
          <p:nvPr>
            <p:ph idx="1"/>
          </p:nvPr>
        </p:nvSpPr>
        <p:spPr/>
        <p:txBody>
          <a:bodyPr>
            <a:normAutofit fontScale="70000" lnSpcReduction="20000"/>
          </a:bodyPr>
          <a:lstStyle/>
          <a:p>
            <a:r>
              <a:rPr lang="en-US" dirty="0"/>
              <a:t>Add Audio and Video files to play on your webpage.</a:t>
            </a:r>
          </a:p>
          <a:p>
            <a:r>
              <a:rPr lang="en-US" dirty="0"/>
              <a:t>What about Plugins? </a:t>
            </a:r>
          </a:p>
          <a:p>
            <a:r>
              <a:rPr lang="en-US" dirty="0"/>
              <a:t>Use media only to enhance content.</a:t>
            </a:r>
          </a:p>
          <a:p>
            <a:r>
              <a:rPr lang="en-US" dirty="0"/>
              <a:t>Fallbacks-</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object</a:t>
            </a:r>
            <a:r>
              <a:rPr lang="en-US" b="0" dirty="0">
                <a:solidFill>
                  <a:srgbClr val="9CDCFE"/>
                </a:solidFill>
                <a:effectLst/>
                <a:latin typeface="Consolas" panose="020B0609020204030204" pitchFamily="49" charset="0"/>
              </a:rPr>
              <a:t> width</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9CDCFE"/>
                </a:solidFill>
                <a:effectLst/>
                <a:latin typeface="Consolas" panose="020B0609020204030204" pitchFamily="49" charset="0"/>
              </a:rPr>
              <a:t> height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"500px"</a:t>
            </a:r>
            <a:r>
              <a:rPr lang="en-US" b="0" dirty="0">
                <a:solidFill>
                  <a:srgbClr val="9CDCFE"/>
                </a:solidFill>
                <a:effectLst/>
                <a:latin typeface="Consolas" panose="020B0609020204030204" pitchFamily="49" charset="0"/>
              </a:rPr>
              <a:t> data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"snippet.html"</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object</a:t>
            </a:r>
            <a:r>
              <a:rPr lang="en-US" b="0" dirty="0">
                <a:solidFill>
                  <a:srgbClr val="808080"/>
                </a:solidFill>
                <a:effectLst/>
                <a:latin typeface="Consolas" panose="020B0609020204030204" pitchFamily="49" charset="0"/>
              </a:rPr>
              <a:t>&gt; </a:t>
            </a:r>
            <a:r>
              <a:rPr lang="en-US" dirty="0"/>
              <a:t>or </a:t>
            </a:r>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object</a:t>
            </a:r>
            <a:r>
              <a:rPr lang="en-IN" b="0" dirty="0">
                <a:solidFill>
                  <a:srgbClr val="9CDCFE"/>
                </a:solidFill>
                <a:effectLst/>
                <a:latin typeface="Consolas" panose="020B0609020204030204" pitchFamily="49" charset="0"/>
              </a:rPr>
              <a:t> data</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"audi.jpeg"</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object</a:t>
            </a:r>
            <a:r>
              <a:rPr lang="en-IN" b="0" dirty="0">
                <a:solidFill>
                  <a:srgbClr val="808080"/>
                </a:solidFill>
                <a:effectLst/>
                <a:latin typeface="Consolas" panose="020B0609020204030204" pitchFamily="49" charset="0"/>
              </a:rPr>
              <a:t>&gt; </a:t>
            </a:r>
            <a:r>
              <a:rPr lang="en-IN" dirty="0"/>
              <a:t>OR</a:t>
            </a:r>
          </a:p>
          <a:p>
            <a:r>
              <a:rPr lang="en-IN" b="0" dirty="0">
                <a:solidFill>
                  <a:srgbClr val="808080"/>
                </a:solidFill>
                <a:effectLst/>
                <a:latin typeface="Consolas" panose="020B0609020204030204" pitchFamily="49" charset="0"/>
              </a:rPr>
              <a:t>&lt;</a:t>
            </a:r>
            <a:r>
              <a:rPr lang="en-IN" b="0" dirty="0">
                <a:solidFill>
                  <a:srgbClr val="569CD6"/>
                </a:solidFill>
                <a:effectLst/>
                <a:latin typeface="Consolas" panose="020B0609020204030204" pitchFamily="49" charset="0"/>
              </a:rPr>
              <a:t>embed</a:t>
            </a:r>
            <a:r>
              <a:rPr lang="en-IN" b="0" dirty="0">
                <a:solidFill>
                  <a:srgbClr val="9CDCFE"/>
                </a:solidFill>
                <a:effectLst/>
                <a:latin typeface="Consolas" panose="020B0609020204030204" pitchFamily="49" charset="0"/>
              </a:rPr>
              <a:t> </a:t>
            </a:r>
            <a:r>
              <a:rPr lang="en-IN" b="0" dirty="0" err="1">
                <a:solidFill>
                  <a:srgbClr val="9CDCFE"/>
                </a:solidFill>
                <a:effectLst/>
                <a:latin typeface="Consolas" panose="020B0609020204030204" pitchFamily="49" charset="0"/>
              </a:rPr>
              <a:t>src</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"audi.jpeg"</a:t>
            </a:r>
            <a:r>
              <a:rPr lang="en-IN" b="0" dirty="0">
                <a:solidFill>
                  <a:srgbClr val="808080"/>
                </a:solidFill>
                <a:effectLst/>
                <a:latin typeface="Consolas" panose="020B0609020204030204" pitchFamily="49" charset="0"/>
              </a:rPr>
              <a:t>&gt;</a:t>
            </a:r>
            <a:r>
              <a:rPr lang="en-IN" dirty="0">
                <a:solidFill>
                  <a:srgbClr val="D4D4D4"/>
                </a:solidFill>
                <a:latin typeface="Consolas" panose="020B0609020204030204" pitchFamily="49" charset="0"/>
              </a:rPr>
              <a:t> </a:t>
            </a:r>
            <a:r>
              <a:rPr lang="en-IN" dirty="0"/>
              <a:t>Or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embed</a:t>
            </a:r>
            <a:r>
              <a:rPr lang="en-US" b="0" dirty="0">
                <a:solidFill>
                  <a:srgbClr val="9CDCFE"/>
                </a:solidFill>
                <a:effectLst/>
                <a:latin typeface="Consolas" panose="020B0609020204030204" pitchFamily="49" charset="0"/>
              </a:rPr>
              <a:t> width</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"100%"</a:t>
            </a:r>
            <a:r>
              <a:rPr lang="en-US" b="0" dirty="0">
                <a:solidFill>
                  <a:srgbClr val="9CDCFE"/>
                </a:solidFill>
                <a:effectLst/>
                <a:latin typeface="Consolas" panose="020B0609020204030204" pitchFamily="49" charset="0"/>
              </a:rPr>
              <a:t> height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"500px"</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"snippet.html"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072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13FAB-776B-4178-BFA4-3FBF020418FF}"/>
              </a:ext>
            </a:extLst>
          </p:cNvPr>
          <p:cNvSpPr>
            <a:spLocks noGrp="1"/>
          </p:cNvSpPr>
          <p:nvPr>
            <p:ph type="title"/>
          </p:nvPr>
        </p:nvSpPr>
        <p:spPr/>
        <p:txBody>
          <a:bodyPr/>
          <a:lstStyle/>
          <a:p>
            <a:r>
              <a:rPr lang="en-US" dirty="0"/>
              <a:t>Adding </a:t>
            </a:r>
            <a:r>
              <a:rPr lang="en-US" dirty="0" err="1"/>
              <a:t>Youtube</a:t>
            </a:r>
            <a:r>
              <a:rPr lang="en-US" dirty="0"/>
              <a:t> videos</a:t>
            </a:r>
            <a:endParaRPr lang="en-IN" dirty="0"/>
          </a:p>
        </p:txBody>
      </p:sp>
      <p:sp>
        <p:nvSpPr>
          <p:cNvPr id="3" name="Content Placeholder 2">
            <a:extLst>
              <a:ext uri="{FF2B5EF4-FFF2-40B4-BE49-F238E27FC236}">
                <a16:creationId xmlns:a16="http://schemas.microsoft.com/office/drawing/2014/main" id="{407928E0-5A78-4D77-9FC4-F293DA918C1A}"/>
              </a:ext>
            </a:extLst>
          </p:cNvPr>
          <p:cNvSpPr>
            <a:spLocks noGrp="1"/>
          </p:cNvSpPr>
          <p:nvPr>
            <p:ph idx="1"/>
          </p:nvPr>
        </p:nvSpPr>
        <p:spPr>
          <a:xfrm>
            <a:off x="457200" y="1200151"/>
            <a:ext cx="8229600" cy="3737370"/>
          </a:xfrm>
        </p:spPr>
        <p:txBody>
          <a:bodyPr>
            <a:normAutofit fontScale="77500" lnSpcReduction="20000"/>
          </a:bodyPr>
          <a:lstStyle/>
          <a:p>
            <a:r>
              <a:rPr lang="en-US" dirty="0"/>
              <a:t>Upload the video on YouTube. Check the </a:t>
            </a:r>
            <a:r>
              <a:rPr lang="en-US" dirty="0" err="1"/>
              <a:t>youtube</a:t>
            </a:r>
            <a:r>
              <a:rPr lang="en-US" dirty="0"/>
              <a:t> embed script.</a:t>
            </a:r>
          </a:p>
          <a:p>
            <a:r>
              <a:rPr lang="en-US" dirty="0"/>
              <a:t>&lt;iframe </a:t>
            </a:r>
            <a:r>
              <a:rPr lang="en-US" dirty="0" err="1"/>
              <a:t>src</a:t>
            </a:r>
            <a:r>
              <a:rPr lang="en-US" dirty="0"/>
              <a:t>=“</a:t>
            </a:r>
            <a:r>
              <a:rPr lang="en-US" dirty="0" err="1"/>
              <a:t>videoURL</a:t>
            </a:r>
            <a:r>
              <a:rPr lang="en-US" dirty="0"/>
              <a:t>”&gt; </a:t>
            </a:r>
          </a:p>
          <a:p>
            <a:r>
              <a:rPr lang="en-US" dirty="0"/>
              <a:t>Use the width and height attributes to specify the dimension of the player</a:t>
            </a:r>
          </a:p>
          <a:p>
            <a:r>
              <a:rPr lang="en-US" dirty="0"/>
              <a:t>Add other parameters to the URL as required-</a:t>
            </a:r>
            <a:r>
              <a:rPr lang="en-IN" b="0" dirty="0">
                <a:solidFill>
                  <a:srgbClr val="808080"/>
                </a:solidFill>
                <a:effectLst/>
                <a:latin typeface="Consolas" panose="020B0609020204030204" pitchFamily="49" charset="0"/>
              </a:rPr>
              <a:t> &lt;</a:t>
            </a:r>
            <a:r>
              <a:rPr lang="en-IN" b="0" dirty="0">
                <a:solidFill>
                  <a:srgbClr val="569CD6"/>
                </a:solidFill>
                <a:effectLst/>
                <a:latin typeface="Consolas" panose="020B0609020204030204" pitchFamily="49" charset="0"/>
              </a:rPr>
              <a:t>iframe</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width</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"560"</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height</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"315"</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src</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"https://www.youtube.com/embed/L4GPkB2n9Gg"</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frameborder</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"0"</a:t>
            </a:r>
            <a:r>
              <a:rPr lang="en-IN" b="0" dirty="0">
                <a:solidFill>
                  <a:srgbClr val="D4D4D4"/>
                </a:solidFill>
                <a:effectLst/>
                <a:latin typeface="Consolas" panose="020B0609020204030204" pitchFamily="49" charset="0"/>
              </a:rPr>
              <a:t> </a:t>
            </a:r>
            <a:r>
              <a:rPr lang="en-IN" b="0" dirty="0">
                <a:solidFill>
                  <a:srgbClr val="9CDCFE"/>
                </a:solidFill>
                <a:effectLst/>
                <a:latin typeface="Consolas" panose="020B0609020204030204" pitchFamily="49" charset="0"/>
              </a:rPr>
              <a:t>allow</a:t>
            </a:r>
            <a:r>
              <a:rPr lang="en-IN" b="0" dirty="0">
                <a:solidFill>
                  <a:srgbClr val="D4D4D4"/>
                </a:solidFill>
                <a:effectLst/>
                <a:latin typeface="Consolas" panose="020B0609020204030204" pitchFamily="49" charset="0"/>
              </a:rPr>
              <a:t>=</a:t>
            </a:r>
            <a:r>
              <a:rPr lang="en-IN" b="0" dirty="0">
                <a:solidFill>
                  <a:srgbClr val="CE9178"/>
                </a:solidFill>
                <a:effectLst/>
                <a:latin typeface="Consolas" panose="020B0609020204030204" pitchFamily="49" charset="0"/>
              </a:rPr>
              <a:t>"accelerometer; </a:t>
            </a:r>
            <a:r>
              <a:rPr lang="en-IN" b="0" dirty="0" err="1">
                <a:solidFill>
                  <a:srgbClr val="CE9178"/>
                </a:solidFill>
                <a:effectLst/>
                <a:latin typeface="Consolas" panose="020B0609020204030204" pitchFamily="49" charset="0"/>
              </a:rPr>
              <a:t>autoplay</a:t>
            </a:r>
            <a:r>
              <a:rPr lang="en-IN" b="0" dirty="0">
                <a:solidFill>
                  <a:srgbClr val="CE9178"/>
                </a:solidFill>
                <a:effectLst/>
                <a:latin typeface="Consolas" panose="020B0609020204030204" pitchFamily="49" charset="0"/>
              </a:rPr>
              <a:t>; encrypted-media; gyroscope; picture-in-picture"</a:t>
            </a:r>
            <a:r>
              <a:rPr lang="en-IN" b="0" dirty="0">
                <a:solidFill>
                  <a:srgbClr val="D4D4D4"/>
                </a:solidFill>
                <a:effectLst/>
                <a:latin typeface="Consolas" panose="020B0609020204030204" pitchFamily="49" charset="0"/>
              </a:rPr>
              <a:t> </a:t>
            </a:r>
            <a:r>
              <a:rPr lang="en-IN" b="0" dirty="0" err="1">
                <a:solidFill>
                  <a:srgbClr val="9CDCFE"/>
                </a:solidFill>
                <a:effectLst/>
                <a:latin typeface="Consolas" panose="020B0609020204030204" pitchFamily="49" charset="0"/>
              </a:rPr>
              <a:t>allowfullscreen</a:t>
            </a:r>
            <a:r>
              <a:rPr lang="en-IN" b="0" dirty="0">
                <a:solidFill>
                  <a:srgbClr val="808080"/>
                </a:solidFill>
                <a:effectLst/>
                <a:latin typeface="Consolas" panose="020B0609020204030204" pitchFamily="49" charset="0"/>
              </a:rPr>
              <a:t>&gt;&lt;/</a:t>
            </a:r>
            <a:r>
              <a:rPr lang="en-IN" b="0" dirty="0">
                <a:solidFill>
                  <a:srgbClr val="569CD6"/>
                </a:solidFill>
                <a:effectLst/>
                <a:latin typeface="Consolas" panose="020B0609020204030204" pitchFamily="49" charset="0"/>
              </a:rPr>
              <a:t>iframe</a:t>
            </a:r>
            <a:r>
              <a:rPr lang="en-IN" b="0" dirty="0">
                <a:solidFill>
                  <a:srgbClr val="808080"/>
                </a:solidFill>
                <a:effectLst/>
                <a:latin typeface="Consolas" panose="020B0609020204030204" pitchFamily="49" charset="0"/>
              </a:rPr>
              <a:t>&gt;</a:t>
            </a:r>
            <a:r>
              <a:rPr lang="en-IN" b="0" dirty="0">
                <a:solidFill>
                  <a:srgbClr val="D4D4D4"/>
                </a:solidFill>
                <a:effectLst/>
                <a:latin typeface="Consolas" panose="020B0609020204030204" pitchFamily="49" charset="0"/>
              </a:rPr>
              <a:t> </a:t>
            </a:r>
          </a:p>
          <a:p>
            <a:endParaRPr lang="en-IN"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2484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7D9E-4DF5-480E-AEE6-9F89064B16D6}"/>
              </a:ext>
            </a:extLst>
          </p:cNvPr>
          <p:cNvSpPr>
            <a:spLocks noGrp="1"/>
          </p:cNvSpPr>
          <p:nvPr>
            <p:ph type="title"/>
          </p:nvPr>
        </p:nvSpPr>
        <p:spPr/>
        <p:txBody>
          <a:bodyPr/>
          <a:lstStyle/>
          <a:p>
            <a:r>
              <a:rPr lang="en-IN" dirty="0"/>
              <a:t>Geolocation</a:t>
            </a:r>
          </a:p>
        </p:txBody>
      </p:sp>
      <p:sp>
        <p:nvSpPr>
          <p:cNvPr id="3" name="Content Placeholder 2">
            <a:extLst>
              <a:ext uri="{FF2B5EF4-FFF2-40B4-BE49-F238E27FC236}">
                <a16:creationId xmlns:a16="http://schemas.microsoft.com/office/drawing/2014/main" id="{307827A0-2E6E-48FD-A287-C80B660BF7BA}"/>
              </a:ext>
            </a:extLst>
          </p:cNvPr>
          <p:cNvSpPr>
            <a:spLocks noGrp="1"/>
          </p:cNvSpPr>
          <p:nvPr>
            <p:ph idx="1"/>
          </p:nvPr>
        </p:nvSpPr>
        <p:spPr/>
        <p:txBody>
          <a:bodyPr>
            <a:normAutofit/>
          </a:bodyPr>
          <a:lstStyle/>
          <a:p>
            <a:r>
              <a:rPr lang="en-US" dirty="0"/>
              <a:t>For rendering maps, giving certain services based on location.</a:t>
            </a:r>
          </a:p>
          <a:p>
            <a:r>
              <a:rPr lang="en-IN" dirty="0" err="1"/>
              <a:t>getCurrentPosition</a:t>
            </a:r>
            <a:r>
              <a:rPr lang="en-IN" dirty="0"/>
              <a:t>() method is used in the script to gain this information.</a:t>
            </a:r>
          </a:p>
          <a:p>
            <a:r>
              <a:rPr lang="en-IN" dirty="0"/>
              <a:t>What about users’ privacy?</a:t>
            </a:r>
          </a:p>
        </p:txBody>
      </p:sp>
    </p:spTree>
    <p:extLst>
      <p:ext uri="{BB962C8B-B14F-4D97-AF65-F5344CB8AC3E}">
        <p14:creationId xmlns:p14="http://schemas.microsoft.com/office/powerpoint/2010/main" val="109390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E1477-4E59-4308-9BDE-0131D8F8C154}"/>
              </a:ext>
            </a:extLst>
          </p:cNvPr>
          <p:cNvSpPr>
            <a:spLocks noGrp="1"/>
          </p:cNvSpPr>
          <p:nvPr>
            <p:ph type="title"/>
          </p:nvPr>
        </p:nvSpPr>
        <p:spPr/>
        <p:txBody>
          <a:bodyPr/>
          <a:lstStyle/>
          <a:p>
            <a:r>
              <a:rPr lang="en-IN" dirty="0"/>
              <a:t>Web Storage</a:t>
            </a:r>
          </a:p>
        </p:txBody>
      </p:sp>
      <p:sp>
        <p:nvSpPr>
          <p:cNvPr id="3" name="Content Placeholder 2">
            <a:extLst>
              <a:ext uri="{FF2B5EF4-FFF2-40B4-BE49-F238E27FC236}">
                <a16:creationId xmlns:a16="http://schemas.microsoft.com/office/drawing/2014/main" id="{A7E33226-9A75-4C34-B6A6-23C3568C2D2E}"/>
              </a:ext>
            </a:extLst>
          </p:cNvPr>
          <p:cNvSpPr>
            <a:spLocks noGrp="1"/>
          </p:cNvSpPr>
          <p:nvPr>
            <p:ph idx="1"/>
          </p:nvPr>
        </p:nvSpPr>
        <p:spPr>
          <a:xfrm>
            <a:off x="457200" y="1200151"/>
            <a:ext cx="8229600" cy="3737370"/>
          </a:xfrm>
        </p:spPr>
        <p:txBody>
          <a:bodyPr>
            <a:normAutofit fontScale="85000" lnSpcReduction="20000"/>
          </a:bodyPr>
          <a:lstStyle/>
          <a:p>
            <a:r>
              <a:rPr lang="en-US" dirty="0"/>
              <a:t>With web storage, web applications on loading, can store data within the user's browser locally.</a:t>
            </a:r>
          </a:p>
          <a:p>
            <a:r>
              <a:rPr lang="en-IN" dirty="0"/>
              <a:t>Better than cookies.</a:t>
            </a:r>
          </a:p>
          <a:p>
            <a:r>
              <a:rPr lang="en-IN" dirty="0" err="1">
                <a:solidFill>
                  <a:schemeClr val="accent2">
                    <a:lumMod val="75000"/>
                  </a:schemeClr>
                </a:solidFill>
              </a:rPr>
              <a:t>window.localStorage</a:t>
            </a:r>
            <a:r>
              <a:rPr lang="en-IN" dirty="0">
                <a:solidFill>
                  <a:schemeClr val="accent2">
                    <a:lumMod val="75000"/>
                  </a:schemeClr>
                </a:solidFill>
              </a:rPr>
              <a:t>- </a:t>
            </a:r>
            <a:r>
              <a:rPr lang="en-IN" dirty="0"/>
              <a:t>stores data without expiry</a:t>
            </a:r>
          </a:p>
          <a:p>
            <a:r>
              <a:rPr lang="en-IN" dirty="0" err="1">
                <a:solidFill>
                  <a:schemeClr val="accent2">
                    <a:lumMod val="75000"/>
                  </a:schemeClr>
                </a:solidFill>
              </a:rPr>
              <a:t>window.sessionStorage</a:t>
            </a:r>
            <a:r>
              <a:rPr lang="en-IN" dirty="0">
                <a:solidFill>
                  <a:schemeClr val="accent2">
                    <a:lumMod val="75000"/>
                  </a:schemeClr>
                </a:solidFill>
              </a:rPr>
              <a:t>- </a:t>
            </a:r>
            <a:r>
              <a:rPr lang="en-IN" dirty="0"/>
              <a:t>stores data only for one session</a:t>
            </a:r>
          </a:p>
          <a:p>
            <a:r>
              <a:rPr lang="en-IN" dirty="0"/>
              <a:t>Interview question- </a:t>
            </a:r>
            <a:r>
              <a:rPr lang="en-US" sz="3200" dirty="0">
                <a:solidFill>
                  <a:srgbClr val="444444"/>
                </a:solidFill>
                <a:latin typeface="+mj-lt"/>
              </a:rPr>
              <a:t>What are the different types of Web Storage provided by HTML5? Explain the key differences between </a:t>
            </a:r>
            <a:r>
              <a:rPr lang="en-US" sz="3200" dirty="0" err="1">
                <a:solidFill>
                  <a:srgbClr val="444444"/>
                </a:solidFill>
                <a:latin typeface="+mj-lt"/>
              </a:rPr>
              <a:t>localStorage</a:t>
            </a:r>
            <a:r>
              <a:rPr lang="en-US" sz="3200" dirty="0">
                <a:solidFill>
                  <a:srgbClr val="444444"/>
                </a:solidFill>
                <a:latin typeface="+mj-lt"/>
              </a:rPr>
              <a:t> and </a:t>
            </a:r>
            <a:r>
              <a:rPr lang="en-US" sz="3200" dirty="0" err="1">
                <a:solidFill>
                  <a:srgbClr val="444444"/>
                </a:solidFill>
                <a:latin typeface="+mj-lt"/>
              </a:rPr>
              <a:t>sessionStorage</a:t>
            </a:r>
            <a:r>
              <a:rPr lang="en-US" sz="3200" dirty="0">
                <a:solidFill>
                  <a:srgbClr val="444444"/>
                </a:solidFill>
                <a:latin typeface="+mj-lt"/>
              </a:rPr>
              <a:t> objects.</a:t>
            </a:r>
          </a:p>
        </p:txBody>
      </p:sp>
    </p:spTree>
    <p:extLst>
      <p:ext uri="{BB962C8B-B14F-4D97-AF65-F5344CB8AC3E}">
        <p14:creationId xmlns:p14="http://schemas.microsoft.com/office/powerpoint/2010/main" val="370145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F2BA8-BDF1-48DF-BB98-D3F32747C94A}"/>
              </a:ext>
            </a:extLst>
          </p:cNvPr>
          <p:cNvSpPr>
            <a:spLocks noGrp="1"/>
          </p:cNvSpPr>
          <p:nvPr>
            <p:ph type="title"/>
          </p:nvPr>
        </p:nvSpPr>
        <p:spPr/>
        <p:txBody>
          <a:bodyPr/>
          <a:lstStyle/>
          <a:p>
            <a:r>
              <a:rPr lang="en-IN" dirty="0"/>
              <a:t>Web Workers</a:t>
            </a:r>
          </a:p>
        </p:txBody>
      </p:sp>
      <p:sp>
        <p:nvSpPr>
          <p:cNvPr id="3" name="Content Placeholder 2">
            <a:extLst>
              <a:ext uri="{FF2B5EF4-FFF2-40B4-BE49-F238E27FC236}">
                <a16:creationId xmlns:a16="http://schemas.microsoft.com/office/drawing/2014/main" id="{A60AA8E1-B58B-4A02-B88D-82329CD5944D}"/>
              </a:ext>
            </a:extLst>
          </p:cNvPr>
          <p:cNvSpPr>
            <a:spLocks noGrp="1"/>
          </p:cNvSpPr>
          <p:nvPr>
            <p:ph idx="1"/>
          </p:nvPr>
        </p:nvSpPr>
        <p:spPr>
          <a:xfrm>
            <a:off x="457200" y="971550"/>
            <a:ext cx="8229600" cy="4114800"/>
          </a:xfrm>
        </p:spPr>
        <p:txBody>
          <a:bodyPr>
            <a:normAutofit fontScale="70000" lnSpcReduction="20000"/>
          </a:bodyPr>
          <a:lstStyle/>
          <a:p>
            <a:r>
              <a:rPr lang="en-US" dirty="0"/>
              <a:t>Ever experienced a page becoming unresponsive due to a script never finishing?</a:t>
            </a:r>
          </a:p>
          <a:p>
            <a:endParaRPr lang="en-US" dirty="0"/>
          </a:p>
          <a:p>
            <a:endParaRPr lang="en-US" dirty="0"/>
          </a:p>
          <a:p>
            <a:endParaRPr lang="en-US" dirty="0"/>
          </a:p>
          <a:p>
            <a:endParaRPr lang="en-US" dirty="0"/>
          </a:p>
          <a:p>
            <a:endParaRPr lang="en-US" dirty="0"/>
          </a:p>
          <a:p>
            <a:r>
              <a:rPr lang="en-US" dirty="0"/>
              <a:t>A web worker is a JavaScript that runs in the background, independently of other scripts, without affecting the performance of the page. </a:t>
            </a:r>
          </a:p>
          <a:p>
            <a:r>
              <a:rPr lang="en-US" dirty="0"/>
              <a:t>You can continue to use the application, while the web worker runs in the background.</a:t>
            </a:r>
            <a:br>
              <a:rPr lang="en-US" dirty="0"/>
            </a:br>
            <a:endParaRPr lang="en-IN" dirty="0"/>
          </a:p>
        </p:txBody>
      </p:sp>
      <p:pic>
        <p:nvPicPr>
          <p:cNvPr id="4100" name="Picture 4" descr="Why Pages Unresponsive on Google Chrome? Fix it Here">
            <a:extLst>
              <a:ext uri="{FF2B5EF4-FFF2-40B4-BE49-F238E27FC236}">
                <a16:creationId xmlns:a16="http://schemas.microsoft.com/office/drawing/2014/main" id="{3C272098-03FC-4922-8B98-6F51DF688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766" y="1352550"/>
            <a:ext cx="3276600" cy="185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25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FD344-3EBE-4279-922E-F16CBBAEE872}"/>
              </a:ext>
            </a:extLst>
          </p:cNvPr>
          <p:cNvSpPr>
            <a:spLocks noGrp="1"/>
          </p:cNvSpPr>
          <p:nvPr>
            <p:ph type="title"/>
          </p:nvPr>
        </p:nvSpPr>
        <p:spPr/>
        <p:txBody>
          <a:bodyPr/>
          <a:lstStyle/>
          <a:p>
            <a:r>
              <a:rPr lang="en-IN" dirty="0"/>
              <a:t>Drag and Drop</a:t>
            </a:r>
          </a:p>
        </p:txBody>
      </p:sp>
      <p:sp>
        <p:nvSpPr>
          <p:cNvPr id="3" name="Content Placeholder 2">
            <a:extLst>
              <a:ext uri="{FF2B5EF4-FFF2-40B4-BE49-F238E27FC236}">
                <a16:creationId xmlns:a16="http://schemas.microsoft.com/office/drawing/2014/main" id="{79388E1E-5BF8-4E08-9CF8-CA9535478322}"/>
              </a:ext>
            </a:extLst>
          </p:cNvPr>
          <p:cNvSpPr>
            <a:spLocks noGrp="1"/>
          </p:cNvSpPr>
          <p:nvPr>
            <p:ph idx="1"/>
          </p:nvPr>
        </p:nvSpPr>
        <p:spPr>
          <a:xfrm>
            <a:off x="457200" y="1200151"/>
            <a:ext cx="3276600" cy="3394472"/>
          </a:xfrm>
        </p:spPr>
        <p:txBody>
          <a:bodyPr>
            <a:normAutofit/>
          </a:bodyPr>
          <a:lstStyle/>
          <a:p>
            <a:r>
              <a:rPr lang="en-US" sz="2800" dirty="0"/>
              <a:t>In HTML, any element can be dragged and dropped.</a:t>
            </a:r>
          </a:p>
          <a:p>
            <a:r>
              <a:rPr lang="en-IN" sz="2800" dirty="0"/>
              <a:t>&lt;</a:t>
            </a:r>
            <a:r>
              <a:rPr lang="en-IN" sz="2800" dirty="0" err="1"/>
              <a:t>img</a:t>
            </a:r>
            <a:r>
              <a:rPr lang="en-IN" sz="2800" dirty="0"/>
              <a:t> draggable="true"&gt;</a:t>
            </a:r>
            <a:br>
              <a:rPr lang="en-US" dirty="0"/>
            </a:br>
            <a:endParaRPr lang="en-IN" dirty="0"/>
          </a:p>
        </p:txBody>
      </p:sp>
      <p:pic>
        <p:nvPicPr>
          <p:cNvPr id="5122" name="Picture 2">
            <a:extLst>
              <a:ext uri="{FF2B5EF4-FFF2-40B4-BE49-F238E27FC236}">
                <a16:creationId xmlns:a16="http://schemas.microsoft.com/office/drawing/2014/main" id="{914BDB3D-FFD1-4F51-B680-85A538C1D9B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200150"/>
            <a:ext cx="5486400" cy="308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3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44CB-ED5A-4C6D-B5C9-0A43A3F1979F}"/>
              </a:ext>
            </a:extLst>
          </p:cNvPr>
          <p:cNvSpPr>
            <a:spLocks noGrp="1"/>
          </p:cNvSpPr>
          <p:nvPr>
            <p:ph type="title"/>
          </p:nvPr>
        </p:nvSpPr>
        <p:spPr/>
        <p:txBody>
          <a:bodyPr/>
          <a:lstStyle/>
          <a:p>
            <a:r>
              <a:rPr lang="en-IN" dirty="0"/>
              <a:t>SS Event</a:t>
            </a:r>
          </a:p>
        </p:txBody>
      </p:sp>
      <p:sp>
        <p:nvSpPr>
          <p:cNvPr id="3" name="Content Placeholder 2">
            <a:extLst>
              <a:ext uri="{FF2B5EF4-FFF2-40B4-BE49-F238E27FC236}">
                <a16:creationId xmlns:a16="http://schemas.microsoft.com/office/drawing/2014/main" id="{0FEB4A7A-8F13-4187-B3AA-A97859CA8E5A}"/>
              </a:ext>
            </a:extLst>
          </p:cNvPr>
          <p:cNvSpPr>
            <a:spLocks noGrp="1"/>
          </p:cNvSpPr>
          <p:nvPr>
            <p:ph idx="1"/>
          </p:nvPr>
        </p:nvSpPr>
        <p:spPr>
          <a:xfrm>
            <a:off x="457200" y="1200151"/>
            <a:ext cx="5943600" cy="3394472"/>
          </a:xfrm>
        </p:spPr>
        <p:txBody>
          <a:bodyPr>
            <a:normAutofit lnSpcReduction="10000"/>
          </a:bodyPr>
          <a:lstStyle/>
          <a:p>
            <a:r>
              <a:rPr lang="en-US" dirty="0"/>
              <a:t>Server-Sent Events (SSE) allow a web page to get updates from a server.</a:t>
            </a:r>
          </a:p>
          <a:p>
            <a:r>
              <a:rPr lang="en-US" dirty="0"/>
              <a:t>What’s new in this?</a:t>
            </a:r>
          </a:p>
          <a:p>
            <a:r>
              <a:rPr lang="en-US" dirty="0"/>
              <a:t>Examples: Facebook/Twitter updates, stock price updates, news feeds, sport results, etc.</a:t>
            </a:r>
          </a:p>
          <a:p>
            <a:endParaRPr lang="en-IN" dirty="0"/>
          </a:p>
        </p:txBody>
      </p:sp>
      <p:pic>
        <p:nvPicPr>
          <p:cNvPr id="8" name="WhatsApp Video 2020-07-03 at 10.26.36">
            <a:hlinkClick r:id="" action="ppaction://media"/>
            <a:extLst>
              <a:ext uri="{FF2B5EF4-FFF2-40B4-BE49-F238E27FC236}">
                <a16:creationId xmlns:a16="http://schemas.microsoft.com/office/drawing/2014/main" id="{9C8785DF-B4D0-45B0-8048-05E9E7C9CC7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0000" b="61664"/>
          <a:stretch/>
        </p:blipFill>
        <p:spPr>
          <a:xfrm>
            <a:off x="6019800" y="2343150"/>
            <a:ext cx="2571750" cy="14574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3894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mediacall" presetSubtype="0" fill="hold" nodeType="afterEffect">
                                  <p:stCondLst>
                                    <p:cond delay="0"/>
                                  </p:stCondLst>
                                  <p:childTnLst>
                                    <p:cmd type="call" cmd="playFrom(0.0)">
                                      <p:cBhvr>
                                        <p:cTn id="17" dur="688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8" fill="hold" display="0">
                  <p:stCondLst>
                    <p:cond delay="indefinite"/>
                  </p:stCondLst>
                </p:cTn>
                <p:tgtEl>
                  <p:spTgt spid="8"/>
                </p:tgtEl>
              </p:cMediaNode>
            </p:video>
            <p:seq concurrent="1" nextAc="seek">
              <p:cTn id="19" restart="whenNotActive" fill="hold" evtFilter="cancelBubble" nodeType="interactiveSeq">
                <p:stCondLst>
                  <p:cond evt="onClick" delay="0">
                    <p:tgtEl>
                      <p:spTgt spid="8"/>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278A7-F70D-4D72-9BB4-9106E7B01A73}"/>
              </a:ext>
            </a:extLst>
          </p:cNvPr>
          <p:cNvSpPr>
            <a:spLocks noGrp="1"/>
          </p:cNvSpPr>
          <p:nvPr>
            <p:ph type="title"/>
          </p:nvPr>
        </p:nvSpPr>
        <p:spPr/>
        <p:txBody>
          <a:bodyPr>
            <a:normAutofit/>
          </a:bodyPr>
          <a:lstStyle/>
          <a:p>
            <a:r>
              <a:rPr lang="en-IN" dirty="0"/>
              <a:t>Application Cache</a:t>
            </a:r>
          </a:p>
        </p:txBody>
      </p:sp>
      <p:sp>
        <p:nvSpPr>
          <p:cNvPr id="3" name="Content Placeholder 2">
            <a:extLst>
              <a:ext uri="{FF2B5EF4-FFF2-40B4-BE49-F238E27FC236}">
                <a16:creationId xmlns:a16="http://schemas.microsoft.com/office/drawing/2014/main" id="{29474B57-F90E-4C1D-8ACB-40B32E5C997B}"/>
              </a:ext>
            </a:extLst>
          </p:cNvPr>
          <p:cNvSpPr>
            <a:spLocks noGrp="1"/>
          </p:cNvSpPr>
          <p:nvPr>
            <p:ph idx="1"/>
          </p:nvPr>
        </p:nvSpPr>
        <p:spPr/>
        <p:txBody>
          <a:bodyPr>
            <a:normAutofit fontScale="70000" lnSpcReduction="20000"/>
          </a:bodyPr>
          <a:lstStyle/>
          <a:p>
            <a:pPr algn="l" fontAlgn="base"/>
            <a:r>
              <a:rPr lang="en-US" sz="4100" dirty="0"/>
              <a:t>What’s a cache?</a:t>
            </a:r>
          </a:p>
          <a:p>
            <a:pPr algn="l" fontAlgn="base"/>
            <a:r>
              <a:rPr lang="en-US" sz="4100" dirty="0"/>
              <a:t>Application Cache- Introduced in HTML5. </a:t>
            </a:r>
          </a:p>
          <a:p>
            <a:pPr algn="l" fontAlgn="base"/>
            <a:r>
              <a:rPr lang="en-US" sz="4100" dirty="0"/>
              <a:t>Application is accessible without an internet connection after loading once.</a:t>
            </a:r>
          </a:p>
          <a:p>
            <a:pPr lvl="1" fontAlgn="base"/>
            <a:r>
              <a:rPr lang="en-US" b="1" i="0" dirty="0">
                <a:effectLst/>
                <a:latin typeface="inherit"/>
              </a:rPr>
              <a:t>Offline browsing</a:t>
            </a:r>
            <a:endParaRPr lang="en-US" b="0" i="0" dirty="0">
              <a:effectLst/>
              <a:latin typeface="inherit"/>
            </a:endParaRPr>
          </a:p>
          <a:p>
            <a:pPr lvl="1" fontAlgn="base"/>
            <a:r>
              <a:rPr lang="en-US" b="1" i="0" dirty="0">
                <a:effectLst/>
                <a:latin typeface="inherit"/>
              </a:rPr>
              <a:t>Speed</a:t>
            </a:r>
            <a:endParaRPr lang="en-US" b="0" i="0" dirty="0">
              <a:effectLst/>
              <a:latin typeface="inherit"/>
            </a:endParaRPr>
          </a:p>
          <a:p>
            <a:pPr lvl="1" fontAlgn="base"/>
            <a:r>
              <a:rPr lang="en-US" b="1" i="0" dirty="0">
                <a:effectLst/>
                <a:latin typeface="inherit"/>
              </a:rPr>
              <a:t>Reduced server load</a:t>
            </a:r>
            <a:endParaRPr lang="en-US" b="0" i="0" dirty="0">
              <a:effectLst/>
              <a:latin typeface="inherit"/>
            </a:endParaRPr>
          </a:p>
          <a:p>
            <a:pPr fontAlgn="base"/>
            <a:r>
              <a:rPr lang="en-US" sz="4100" dirty="0"/>
              <a:t>A Manifest file is a simple text file, that tells the browser what to cache and what not to cache.</a:t>
            </a:r>
          </a:p>
          <a:p>
            <a:endParaRPr lang="en-IN" dirty="0"/>
          </a:p>
        </p:txBody>
      </p:sp>
    </p:spTree>
    <p:extLst>
      <p:ext uri="{BB962C8B-B14F-4D97-AF65-F5344CB8AC3E}">
        <p14:creationId xmlns:p14="http://schemas.microsoft.com/office/powerpoint/2010/main" val="209535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1510-885A-4A81-BE5C-D9FDDBAF6DD7}"/>
              </a:ext>
            </a:extLst>
          </p:cNvPr>
          <p:cNvSpPr>
            <a:spLocks noGrp="1"/>
          </p:cNvSpPr>
          <p:nvPr>
            <p:ph type="title"/>
          </p:nvPr>
        </p:nvSpPr>
        <p:spPr/>
        <p:txBody>
          <a:bodyPr/>
          <a:lstStyle/>
          <a:p>
            <a:r>
              <a:rPr lang="en-IN" dirty="0"/>
              <a:t>XHTML- </a:t>
            </a:r>
            <a:r>
              <a:rPr lang="en-US" dirty="0"/>
              <a:t>Best practice</a:t>
            </a:r>
            <a:endParaRPr lang="en-IN" dirty="0"/>
          </a:p>
        </p:txBody>
      </p:sp>
      <p:sp>
        <p:nvSpPr>
          <p:cNvPr id="3" name="Content Placeholder 2">
            <a:extLst>
              <a:ext uri="{FF2B5EF4-FFF2-40B4-BE49-F238E27FC236}">
                <a16:creationId xmlns:a16="http://schemas.microsoft.com/office/drawing/2014/main" id="{72DEBC59-EF0C-4443-9151-8F93275AEF20}"/>
              </a:ext>
            </a:extLst>
          </p:cNvPr>
          <p:cNvSpPr>
            <a:spLocks noGrp="1"/>
          </p:cNvSpPr>
          <p:nvPr>
            <p:ph idx="1"/>
          </p:nvPr>
        </p:nvSpPr>
        <p:spPr>
          <a:xfrm>
            <a:off x="457200" y="1200150"/>
            <a:ext cx="8229600" cy="3657599"/>
          </a:xfrm>
        </p:spPr>
        <p:txBody>
          <a:bodyPr>
            <a:normAutofit fontScale="77500" lnSpcReduction="20000"/>
          </a:bodyPr>
          <a:lstStyle/>
          <a:p>
            <a:r>
              <a:rPr lang="en-US" dirty="0"/>
              <a:t>XHTML stands for </a:t>
            </a:r>
            <a:r>
              <a:rPr lang="en-US" dirty="0" err="1"/>
              <a:t>E</a:t>
            </a:r>
            <a:r>
              <a:rPr lang="en-US" b="1" dirty="0" err="1"/>
              <a:t>X</a:t>
            </a:r>
            <a:r>
              <a:rPr lang="en-US" dirty="0" err="1"/>
              <a:t>tensible</a:t>
            </a:r>
            <a:r>
              <a:rPr lang="en-US" dirty="0"/>
              <a:t> </a:t>
            </a:r>
            <a:r>
              <a:rPr lang="en-US" b="1" dirty="0" err="1"/>
              <a:t>H</a:t>
            </a:r>
            <a:r>
              <a:rPr lang="en-US" dirty="0" err="1"/>
              <a:t>yper</a:t>
            </a:r>
            <a:r>
              <a:rPr lang="en-US" b="1" dirty="0" err="1"/>
              <a:t>T</a:t>
            </a:r>
            <a:r>
              <a:rPr lang="en-US" dirty="0" err="1"/>
              <a:t>ext</a:t>
            </a:r>
            <a:r>
              <a:rPr lang="en-US" dirty="0"/>
              <a:t> </a:t>
            </a:r>
            <a:r>
              <a:rPr lang="en-US" b="1" dirty="0"/>
              <a:t>M</a:t>
            </a:r>
            <a:r>
              <a:rPr lang="en-US" dirty="0"/>
              <a:t>arkup </a:t>
            </a:r>
            <a:r>
              <a:rPr lang="en-US" b="1" dirty="0"/>
              <a:t>L</a:t>
            </a:r>
            <a:r>
              <a:rPr lang="en-US" dirty="0"/>
              <a:t>anguage. Rules for this is maintained by the W3C.</a:t>
            </a:r>
          </a:p>
          <a:p>
            <a:r>
              <a:rPr lang="en-US" dirty="0"/>
              <a:t>&lt;!DOCTYPE&gt; is mandatory</a:t>
            </a:r>
          </a:p>
          <a:p>
            <a:r>
              <a:rPr lang="en-US" dirty="0"/>
              <a:t>&lt;html&gt;, &lt;head&gt;, &lt;title&gt;, and &lt;body&gt; are mandatory</a:t>
            </a:r>
          </a:p>
          <a:p>
            <a:r>
              <a:rPr lang="en-US" dirty="0"/>
              <a:t>Elements must always be </a:t>
            </a:r>
            <a:r>
              <a:rPr lang="en-US" b="1" dirty="0"/>
              <a:t>properly nested,</a:t>
            </a:r>
            <a:r>
              <a:rPr lang="en-US" dirty="0"/>
              <a:t> </a:t>
            </a:r>
            <a:r>
              <a:rPr lang="en-US" b="1" dirty="0"/>
              <a:t>closed,</a:t>
            </a:r>
            <a:r>
              <a:rPr lang="en-US" dirty="0"/>
              <a:t> in </a:t>
            </a:r>
            <a:r>
              <a:rPr lang="en-US" b="1" dirty="0"/>
              <a:t>lowercase,</a:t>
            </a:r>
            <a:r>
              <a:rPr lang="en-US" dirty="0"/>
              <a:t> be </a:t>
            </a:r>
            <a:r>
              <a:rPr lang="en-US" b="1" dirty="0"/>
              <a:t>quoted</a:t>
            </a:r>
            <a:endParaRPr lang="en-US" dirty="0"/>
          </a:p>
          <a:p>
            <a:r>
              <a:rPr lang="en-US" dirty="0"/>
              <a:t>Attributes should be in </a:t>
            </a:r>
            <a:r>
              <a:rPr lang="en-US" b="1" dirty="0"/>
              <a:t>lowercase </a:t>
            </a:r>
            <a:r>
              <a:rPr lang="en-US" dirty="0"/>
              <a:t>and minimization is </a:t>
            </a:r>
            <a:r>
              <a:rPr lang="en-US" b="1" dirty="0"/>
              <a:t>forbidden</a:t>
            </a:r>
          </a:p>
          <a:p>
            <a:r>
              <a:rPr lang="en-IN" dirty="0"/>
              <a:t>Use W3C validator for HTML5 errors</a:t>
            </a:r>
            <a:endParaRPr lang="en-US" dirty="0"/>
          </a:p>
          <a:p>
            <a:endParaRPr lang="en-IN" dirty="0"/>
          </a:p>
        </p:txBody>
      </p:sp>
    </p:spTree>
    <p:extLst>
      <p:ext uri="{BB962C8B-B14F-4D97-AF65-F5344CB8AC3E}">
        <p14:creationId xmlns:p14="http://schemas.microsoft.com/office/powerpoint/2010/main" val="79322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CB5EF-64CA-4398-BC70-1A1436C45B5E}"/>
              </a:ext>
            </a:extLst>
          </p:cNvPr>
          <p:cNvSpPr>
            <a:spLocks noGrp="1"/>
          </p:cNvSpPr>
          <p:nvPr>
            <p:ph type="title"/>
          </p:nvPr>
        </p:nvSpPr>
        <p:spPr/>
        <p:txBody>
          <a:bodyPr>
            <a:normAutofit/>
          </a:bodyPr>
          <a:lstStyle/>
          <a:p>
            <a:r>
              <a:rPr lang="en-IN" dirty="0"/>
              <a:t>Document Structure</a:t>
            </a:r>
          </a:p>
        </p:txBody>
      </p:sp>
      <p:sp>
        <p:nvSpPr>
          <p:cNvPr id="3" name="Content Placeholder 2">
            <a:extLst>
              <a:ext uri="{FF2B5EF4-FFF2-40B4-BE49-F238E27FC236}">
                <a16:creationId xmlns:a16="http://schemas.microsoft.com/office/drawing/2014/main" id="{4019963C-16E0-4304-B054-1D62D7E3AB1C}"/>
              </a:ext>
            </a:extLst>
          </p:cNvPr>
          <p:cNvSpPr>
            <a:spLocks noGrp="1"/>
          </p:cNvSpPr>
          <p:nvPr>
            <p:ph idx="1"/>
          </p:nvPr>
        </p:nvSpPr>
        <p:spPr>
          <a:xfrm>
            <a:off x="457200" y="1200151"/>
            <a:ext cx="8229600" cy="1447799"/>
          </a:xfrm>
        </p:spPr>
        <p:txBody>
          <a:bodyPr>
            <a:normAutofit fontScale="92500" lnSpcReduction="10000"/>
          </a:bodyPr>
          <a:lstStyle/>
          <a:p>
            <a:r>
              <a:rPr lang="en-US" dirty="0"/>
              <a:t>Which browser to give importance while developing?</a:t>
            </a:r>
          </a:p>
          <a:p>
            <a:r>
              <a:rPr lang="en-US" dirty="0"/>
              <a:t>Test your code in all major browsers</a:t>
            </a:r>
          </a:p>
          <a:p>
            <a:endParaRPr lang="en-US" dirty="0"/>
          </a:p>
          <a:p>
            <a:endParaRPr lang="en-US" dirty="0"/>
          </a:p>
        </p:txBody>
      </p:sp>
      <p:graphicFrame>
        <p:nvGraphicFramePr>
          <p:cNvPr id="5" name="Diagram 4">
            <a:extLst>
              <a:ext uri="{FF2B5EF4-FFF2-40B4-BE49-F238E27FC236}">
                <a16:creationId xmlns:a16="http://schemas.microsoft.com/office/drawing/2014/main" id="{6C878402-BCDC-423E-B4DE-A6D2F3CE19F9}"/>
              </a:ext>
            </a:extLst>
          </p:cNvPr>
          <p:cNvGraphicFramePr/>
          <p:nvPr>
            <p:extLst>
              <p:ext uri="{D42A27DB-BD31-4B8C-83A1-F6EECF244321}">
                <p14:modId xmlns:p14="http://schemas.microsoft.com/office/powerpoint/2010/main" val="203635520"/>
              </p:ext>
            </p:extLst>
          </p:nvPr>
        </p:nvGraphicFramePr>
        <p:xfrm>
          <a:off x="2057400" y="2644140"/>
          <a:ext cx="4495800" cy="2365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2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A283B-AB4F-4FE4-9A4A-FA383C38AD97}"/>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3E47106E-EA51-4533-9D03-D1723B568492}"/>
              </a:ext>
            </a:extLst>
          </p:cNvPr>
          <p:cNvSpPr>
            <a:spLocks noGrp="1"/>
          </p:cNvSpPr>
          <p:nvPr>
            <p:ph idx="1"/>
          </p:nvPr>
        </p:nvSpPr>
        <p:spPr/>
        <p:txBody>
          <a:bodyPr>
            <a:normAutofit fontScale="85000" lnSpcReduction="20000"/>
          </a:bodyPr>
          <a:lstStyle/>
          <a:p>
            <a:r>
              <a:rPr lang="en-US" dirty="0"/>
              <a:t>Document structure</a:t>
            </a:r>
          </a:p>
          <a:p>
            <a:r>
              <a:rPr lang="en-US" dirty="0"/>
              <a:t>Different Tags</a:t>
            </a:r>
          </a:p>
          <a:p>
            <a:r>
              <a:rPr lang="en-US" dirty="0"/>
              <a:t>Forms and inputs</a:t>
            </a:r>
          </a:p>
          <a:p>
            <a:r>
              <a:rPr lang="en-US" dirty="0"/>
              <a:t>Colors, classes and ids</a:t>
            </a:r>
          </a:p>
          <a:p>
            <a:r>
              <a:rPr lang="en-US" dirty="0"/>
              <a:t>Graphics</a:t>
            </a:r>
          </a:p>
          <a:p>
            <a:r>
              <a:rPr lang="en-US" dirty="0"/>
              <a:t>Media</a:t>
            </a:r>
          </a:p>
          <a:p>
            <a:r>
              <a:rPr lang="en-US" dirty="0"/>
              <a:t>HTML APIs</a:t>
            </a:r>
          </a:p>
          <a:p>
            <a:r>
              <a:rPr lang="en-US" dirty="0"/>
              <a:t>Best practices</a:t>
            </a:r>
          </a:p>
          <a:p>
            <a:endParaRPr lang="en-US" dirty="0"/>
          </a:p>
          <a:p>
            <a:endParaRPr lang="en-IN" dirty="0"/>
          </a:p>
        </p:txBody>
      </p:sp>
    </p:spTree>
    <p:extLst>
      <p:ext uri="{BB962C8B-B14F-4D97-AF65-F5344CB8AC3E}">
        <p14:creationId xmlns:p14="http://schemas.microsoft.com/office/powerpoint/2010/main" val="406074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3EDA5-EEFD-424C-95E3-D0A587950F58}"/>
              </a:ext>
            </a:extLst>
          </p:cNvPr>
          <p:cNvSpPr>
            <a:spLocks noGrp="1"/>
          </p:cNvSpPr>
          <p:nvPr>
            <p:ph type="title"/>
          </p:nvPr>
        </p:nvSpPr>
        <p:spPr/>
        <p:txBody>
          <a:bodyPr/>
          <a:lstStyle/>
          <a:p>
            <a:r>
              <a:rPr lang="en-US" dirty="0"/>
              <a:t>Motivational tip</a:t>
            </a:r>
            <a:endParaRPr lang="en-IN" dirty="0"/>
          </a:p>
        </p:txBody>
      </p:sp>
      <p:sp>
        <p:nvSpPr>
          <p:cNvPr id="3" name="Content Placeholder 2">
            <a:extLst>
              <a:ext uri="{FF2B5EF4-FFF2-40B4-BE49-F238E27FC236}">
                <a16:creationId xmlns:a16="http://schemas.microsoft.com/office/drawing/2014/main" id="{DC37C2D5-E547-4618-93F2-2EB4ABC2964C}"/>
              </a:ext>
            </a:extLst>
          </p:cNvPr>
          <p:cNvSpPr>
            <a:spLocks noGrp="1"/>
          </p:cNvSpPr>
          <p:nvPr>
            <p:ph idx="1"/>
          </p:nvPr>
        </p:nvSpPr>
        <p:spPr/>
        <p:txBody>
          <a:bodyPr/>
          <a:lstStyle/>
          <a:p>
            <a:r>
              <a:rPr lang="en-US" sz="3200" dirty="0"/>
              <a:t>Struggle is good. Ramp up gracefully at a steady pace.</a:t>
            </a:r>
          </a:p>
          <a:p>
            <a:r>
              <a:rPr lang="en-US" sz="3200" dirty="0"/>
              <a:t>Demotivated? Little by Little, a little becomes a lot. – African Proverb</a:t>
            </a:r>
            <a:endParaRPr lang="en-IN" sz="3200" dirty="0"/>
          </a:p>
          <a:p>
            <a:r>
              <a:rPr lang="en-US" sz="3200" dirty="0"/>
              <a:t>Practice makes perfect.</a:t>
            </a:r>
          </a:p>
          <a:p>
            <a:endParaRPr lang="en-IN" dirty="0"/>
          </a:p>
        </p:txBody>
      </p:sp>
    </p:spTree>
    <p:extLst>
      <p:ext uri="{BB962C8B-B14F-4D97-AF65-F5344CB8AC3E}">
        <p14:creationId xmlns:p14="http://schemas.microsoft.com/office/powerpoint/2010/main" val="6924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8F8B7-19A4-4EDB-9A0B-1CE666EBA161}"/>
              </a:ext>
            </a:extLst>
          </p:cNvPr>
          <p:cNvSpPr>
            <a:spLocks noGrp="1"/>
          </p:cNvSpPr>
          <p:nvPr>
            <p:ph type="title"/>
          </p:nvPr>
        </p:nvSpPr>
        <p:spPr/>
        <p:txBody>
          <a:bodyPr/>
          <a:lstStyle/>
          <a:p>
            <a:r>
              <a:rPr lang="en-US" dirty="0"/>
              <a:t>Assignment</a:t>
            </a:r>
            <a:endParaRPr lang="en-IN" dirty="0"/>
          </a:p>
        </p:txBody>
      </p:sp>
      <p:sp>
        <p:nvSpPr>
          <p:cNvPr id="3" name="Content Placeholder 2">
            <a:extLst>
              <a:ext uri="{FF2B5EF4-FFF2-40B4-BE49-F238E27FC236}">
                <a16:creationId xmlns:a16="http://schemas.microsoft.com/office/drawing/2014/main" id="{78AD6511-D252-4F5D-A538-BEBBFDF21EEE}"/>
              </a:ext>
            </a:extLst>
          </p:cNvPr>
          <p:cNvSpPr>
            <a:spLocks noGrp="1"/>
          </p:cNvSpPr>
          <p:nvPr>
            <p:ph idx="1"/>
          </p:nvPr>
        </p:nvSpPr>
        <p:spPr>
          <a:xfrm>
            <a:off x="457200" y="971550"/>
            <a:ext cx="8229600" cy="3394472"/>
          </a:xfrm>
        </p:spPr>
        <p:txBody>
          <a:bodyPr>
            <a:normAutofit/>
          </a:bodyPr>
          <a:lstStyle/>
          <a:p>
            <a:r>
              <a:rPr lang="en-IN" dirty="0"/>
              <a:t>Create the html structure of the homepage as shown in the </a:t>
            </a:r>
            <a:r>
              <a:rPr lang="en-IN" dirty="0" err="1"/>
              <a:t>mockups</a:t>
            </a:r>
            <a:r>
              <a:rPr lang="en-IN" dirty="0"/>
              <a:t> using the provided images. Put descriptive comments. You can use other images from unsplash.com and flaticon.com</a:t>
            </a:r>
          </a:p>
        </p:txBody>
      </p:sp>
      <p:pic>
        <p:nvPicPr>
          <p:cNvPr id="1026" name="Picture 2" descr="app development, -, app design, copyspace, concept, development ...">
            <a:extLst>
              <a:ext uri="{FF2B5EF4-FFF2-40B4-BE49-F238E27FC236}">
                <a16:creationId xmlns:a16="http://schemas.microsoft.com/office/drawing/2014/main" id="{988CFA52-FECE-4F8A-A9E0-B0904FF1D1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56" r="36943"/>
          <a:stretch/>
        </p:blipFill>
        <p:spPr bwMode="auto">
          <a:xfrm>
            <a:off x="6324600" y="3181350"/>
            <a:ext cx="2057400" cy="137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0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BC756-F089-4338-AE93-1FF42AE9476F}"/>
              </a:ext>
            </a:extLst>
          </p:cNvPr>
          <p:cNvSpPr>
            <a:spLocks noGrp="1"/>
          </p:cNvSpPr>
          <p:nvPr>
            <p:ph type="title"/>
          </p:nvPr>
        </p:nvSpPr>
        <p:spPr/>
        <p:txBody>
          <a:bodyPr/>
          <a:lstStyle/>
          <a:p>
            <a:r>
              <a:rPr lang="en-US" dirty="0"/>
              <a:t>Answer the following Questions</a:t>
            </a:r>
            <a:endParaRPr lang="en-IN" dirty="0"/>
          </a:p>
        </p:txBody>
      </p:sp>
      <p:sp>
        <p:nvSpPr>
          <p:cNvPr id="3" name="Content Placeholder 2">
            <a:extLst>
              <a:ext uri="{FF2B5EF4-FFF2-40B4-BE49-F238E27FC236}">
                <a16:creationId xmlns:a16="http://schemas.microsoft.com/office/drawing/2014/main" id="{401E1580-3277-43B3-A618-5639BA9AB8D6}"/>
              </a:ext>
            </a:extLst>
          </p:cNvPr>
          <p:cNvSpPr>
            <a:spLocks noGrp="1"/>
          </p:cNvSpPr>
          <p:nvPr>
            <p:ph idx="1"/>
          </p:nvPr>
        </p:nvSpPr>
        <p:spPr>
          <a:xfrm>
            <a:off x="457200" y="1200150"/>
            <a:ext cx="8229600" cy="3809999"/>
          </a:xfrm>
        </p:spPr>
        <p:txBody>
          <a:bodyPr>
            <a:normAutofit lnSpcReduction="10000"/>
          </a:bodyPr>
          <a:lstStyle/>
          <a:p>
            <a:pPr marL="342900" lvl="0" indent="-342900">
              <a:lnSpc>
                <a:spcPct val="107000"/>
              </a:lnSpc>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How can we create links to different sections within the same web page?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What are the new features introduced in HTML5?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What would happen if the HTML Document does not contain &lt;!DOCTYPE&gt;?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What are all the various elements provided by HTML5 for media content?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What are the new Form elements made available in HTML5?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List the various semantic elements in HTML5?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sz="2000" dirty="0">
                <a:effectLst/>
                <a:latin typeface="Calibri" panose="020F0502020204030204" pitchFamily="34" charset="0"/>
                <a:ea typeface="Calibri" panose="020F0502020204030204" pitchFamily="34" charset="0"/>
                <a:cs typeface="Times New Roman" panose="02020603050405020304" pitchFamily="18" charset="0"/>
              </a:rPr>
              <a:t>What is a marquee?</a:t>
            </a:r>
          </a:p>
          <a:p>
            <a:pPr marL="342900" lvl="0" indent="-342900">
              <a:lnSpc>
                <a:spcPct val="107000"/>
              </a:lnSpc>
              <a:spcAft>
                <a:spcPts val="0"/>
              </a:spcAft>
              <a:buFont typeface="+mj-lt"/>
              <a:buAutoNum type="arabicPeriod"/>
            </a:pPr>
            <a:r>
              <a:rPr lang="en-IN" sz="2000" dirty="0">
                <a:effectLst/>
                <a:latin typeface="Calibri" panose="020F0502020204030204" pitchFamily="34" charset="0"/>
                <a:ea typeface="Calibri" panose="020F0502020204030204" pitchFamily="34" charset="0"/>
                <a:cs typeface="Times New Roman" panose="02020603050405020304" pitchFamily="18" charset="0"/>
              </a:rPr>
              <a:t>Which browsers support HTML5?</a:t>
            </a:r>
          </a:p>
          <a:p>
            <a:pPr marL="342900" lvl="0" indent="-342900">
              <a:lnSpc>
                <a:spcPct val="107000"/>
              </a:lnSpc>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Is HTML5 backward compatible with old browsers?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933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B0D8-8894-4FD8-AE99-D78DB47EF636}"/>
              </a:ext>
            </a:extLst>
          </p:cNvPr>
          <p:cNvSpPr>
            <a:spLocks noGrp="1"/>
          </p:cNvSpPr>
          <p:nvPr>
            <p:ph type="title"/>
          </p:nvPr>
        </p:nvSpPr>
        <p:spPr/>
        <p:txBody>
          <a:bodyPr/>
          <a:lstStyle/>
          <a:p>
            <a:r>
              <a:rPr lang="en-US" dirty="0"/>
              <a:t>Your first HTML code</a:t>
            </a:r>
            <a:endParaRPr lang="en-IN" dirty="0"/>
          </a:p>
        </p:txBody>
      </p:sp>
      <p:sp>
        <p:nvSpPr>
          <p:cNvPr id="3" name="Content Placeholder 2">
            <a:extLst>
              <a:ext uri="{FF2B5EF4-FFF2-40B4-BE49-F238E27FC236}">
                <a16:creationId xmlns:a16="http://schemas.microsoft.com/office/drawing/2014/main" id="{D121F5E9-97D1-4266-B7CD-92EBADBAC704}"/>
              </a:ext>
            </a:extLst>
          </p:cNvPr>
          <p:cNvSpPr>
            <a:spLocks noGrp="1"/>
          </p:cNvSpPr>
          <p:nvPr>
            <p:ph idx="1"/>
          </p:nvPr>
        </p:nvSpPr>
        <p:spPr/>
        <p:txBody>
          <a:bodyPr>
            <a:normAutofit fontScale="47500" lnSpcReduction="20000"/>
          </a:bodyPr>
          <a:lstStyle/>
          <a:p>
            <a:pPr marL="0" indent="0">
              <a:buNone/>
            </a:pP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DOCTYPE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chemeClr val="accent4">
                    <a:lumMod val="75000"/>
                  </a:schemeClr>
                </a:solidFill>
                <a:effectLst/>
                <a:latin typeface="Consolas" panose="020B0609020204030204" pitchFamily="49" charset="0"/>
              </a:rPr>
              <a:t>First Title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meta</a:t>
            </a:r>
            <a:r>
              <a:rPr lang="en-US" b="0" dirty="0">
                <a:solidFill>
                  <a:srgbClr val="9CDCFE"/>
                </a:solidFill>
                <a:effectLst/>
                <a:latin typeface="Consolas" panose="020B0609020204030204" pitchFamily="49" charset="0"/>
              </a:rPr>
              <a:t> charset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"UTF-8"</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r>
              <a:rPr lang="en-US" b="0" dirty="0">
                <a:solidFill>
                  <a:schemeClr val="accent4">
                    <a:lumMod val="75000"/>
                  </a:schemeClr>
                </a:solidFill>
                <a:effectLst/>
                <a:latin typeface="Consolas" panose="020B0609020204030204" pitchFamily="49" charset="0"/>
              </a:rPr>
              <a:t>First Heading</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firstp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r>
              <a:rPr lang="en-US" b="0" dirty="0">
                <a:solidFill>
                  <a:schemeClr val="accent4">
                    <a:lumMod val="75000"/>
                  </a:schemeClr>
                </a:solidFill>
                <a:effectLst/>
                <a:latin typeface="Consolas" panose="020B0609020204030204" pitchFamily="49" charset="0"/>
              </a:rPr>
              <a:t>First paragraph</a:t>
            </a:r>
            <a:r>
              <a:rPr lang="en-US" b="0" dirty="0">
                <a:solidFill>
                  <a:srgbClr val="D4D4D4"/>
                </a:solidFill>
                <a:effectLst/>
                <a:latin typeface="Consolas" panose="020B0609020204030204" pitchFamily="49" charset="0"/>
              </a:rPr>
              <a: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pPr marL="0" indent="0">
              <a:buNone/>
            </a:pPr>
            <a:endParaRPr lang="en-IN" dirty="0"/>
          </a:p>
        </p:txBody>
      </p:sp>
      <p:graphicFrame>
        <p:nvGraphicFramePr>
          <p:cNvPr id="5" name="Diagram 4">
            <a:extLst>
              <a:ext uri="{FF2B5EF4-FFF2-40B4-BE49-F238E27FC236}">
                <a16:creationId xmlns:a16="http://schemas.microsoft.com/office/drawing/2014/main" id="{FF055C61-311F-4B14-8FA2-D8A16726180E}"/>
              </a:ext>
            </a:extLst>
          </p:cNvPr>
          <p:cNvGraphicFramePr/>
          <p:nvPr>
            <p:extLst>
              <p:ext uri="{D42A27DB-BD31-4B8C-83A1-F6EECF244321}">
                <p14:modId xmlns:p14="http://schemas.microsoft.com/office/powerpoint/2010/main" val="244123444"/>
              </p:ext>
            </p:extLst>
          </p:nvPr>
        </p:nvGraphicFramePr>
        <p:xfrm>
          <a:off x="4572000" y="1653780"/>
          <a:ext cx="4495800" cy="23657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048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BAED1-6760-43FA-AC73-BDD0F88ED816}"/>
              </a:ext>
            </a:extLst>
          </p:cNvPr>
          <p:cNvSpPr>
            <a:spLocks noGrp="1"/>
          </p:cNvSpPr>
          <p:nvPr>
            <p:ph type="title"/>
          </p:nvPr>
        </p:nvSpPr>
        <p:spPr/>
        <p:txBody>
          <a:bodyPr/>
          <a:lstStyle/>
          <a:p>
            <a:r>
              <a:rPr lang="en-US" dirty="0"/>
              <a:t>Understanding the Head</a:t>
            </a:r>
            <a:endParaRPr lang="en-IN" dirty="0"/>
          </a:p>
        </p:txBody>
      </p:sp>
      <p:sp>
        <p:nvSpPr>
          <p:cNvPr id="3" name="Content Placeholder 2">
            <a:extLst>
              <a:ext uri="{FF2B5EF4-FFF2-40B4-BE49-F238E27FC236}">
                <a16:creationId xmlns:a16="http://schemas.microsoft.com/office/drawing/2014/main" id="{4D804A87-E98F-4CDD-9C2E-37DF01F4F473}"/>
              </a:ext>
            </a:extLst>
          </p:cNvPr>
          <p:cNvSpPr>
            <a:spLocks noGrp="1"/>
          </p:cNvSpPr>
          <p:nvPr>
            <p:ph idx="1"/>
          </p:nvPr>
        </p:nvSpPr>
        <p:spPr>
          <a:xfrm>
            <a:off x="457200" y="1200151"/>
            <a:ext cx="8229600" cy="3124200"/>
          </a:xfrm>
        </p:spPr>
        <p:txBody>
          <a:bodyPr>
            <a:normAutofit fontScale="92500"/>
          </a:bodyPr>
          <a:lstStyle/>
          <a:p>
            <a:r>
              <a:rPr lang="en-US" sz="2400" b="0" dirty="0">
                <a:solidFill>
                  <a:srgbClr val="808080"/>
                </a:solidFill>
                <a:effectLst/>
                <a:latin typeface="Consolas" panose="020B0609020204030204" pitchFamily="49" charset="0"/>
              </a:rPr>
              <a:t>&lt;</a:t>
            </a:r>
            <a:r>
              <a:rPr lang="en-US" sz="2400" b="0" dirty="0">
                <a:solidFill>
                  <a:srgbClr val="569CD6"/>
                </a:solidFill>
                <a:effectLst/>
                <a:latin typeface="Consolas" panose="020B0609020204030204" pitchFamily="49" charset="0"/>
              </a:rPr>
              <a:t>html</a:t>
            </a:r>
            <a:r>
              <a:rPr lang="en-US" sz="2400" b="0" dirty="0">
                <a:solidFill>
                  <a:srgbClr val="D4D4D4"/>
                </a:solidFill>
                <a:effectLst/>
                <a:latin typeface="Consolas" panose="020B0609020204030204" pitchFamily="49" charset="0"/>
              </a:rPr>
              <a:t> </a:t>
            </a:r>
            <a:r>
              <a:rPr lang="en-US" sz="2400" b="0" dirty="0" err="1">
                <a:solidFill>
                  <a:srgbClr val="9CDCFE"/>
                </a:solidFill>
                <a:effectLst/>
                <a:latin typeface="Consolas" panose="020B0609020204030204" pitchFamily="49" charset="0"/>
              </a:rPr>
              <a:t>lang</a:t>
            </a: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a:t>
            </a:r>
            <a:r>
              <a:rPr lang="en-US" sz="2400" b="0" dirty="0" err="1">
                <a:solidFill>
                  <a:srgbClr val="CE9178"/>
                </a:solidFill>
                <a:effectLst/>
                <a:latin typeface="Consolas" panose="020B0609020204030204" pitchFamily="49" charset="0"/>
              </a:rPr>
              <a:t>zxx</a:t>
            </a:r>
            <a:r>
              <a:rPr lang="en-US" sz="2400" b="0" dirty="0">
                <a:solidFill>
                  <a:srgbClr val="CE9178"/>
                </a:solidFill>
                <a:effectLst/>
                <a:latin typeface="Consolas" panose="020B0609020204030204" pitchFamily="49" charset="0"/>
              </a:rPr>
              <a:t>"</a:t>
            </a:r>
            <a:r>
              <a:rPr lang="en-US" sz="2400" b="0" dirty="0">
                <a:solidFill>
                  <a:srgbClr val="808080"/>
                </a:solidFill>
                <a:effectLst/>
                <a:latin typeface="Consolas" panose="020B0609020204030204" pitchFamily="49" charset="0"/>
              </a:rPr>
              <a:t>&gt;</a:t>
            </a:r>
            <a:endParaRPr lang="en-IN" sz="2400" dirty="0"/>
          </a:p>
          <a:p>
            <a:r>
              <a:rPr lang="en-US" sz="2400" dirty="0"/>
              <a:t>&lt;meta charset="UTF-8"&gt; otherwise Mojibake</a:t>
            </a:r>
            <a:r>
              <a:rPr lang="en-IN" sz="2400" dirty="0"/>
              <a:t>. </a:t>
            </a:r>
          </a:p>
          <a:p>
            <a:r>
              <a:rPr lang="en-US" sz="2400" dirty="0"/>
              <a:t>&lt;meta name="description" content=“Skill-Lync Masters’ course"&gt;</a:t>
            </a:r>
            <a:endParaRPr lang="en-IN" sz="2400" dirty="0"/>
          </a:p>
          <a:p>
            <a:r>
              <a:rPr lang="en-US" sz="2400" dirty="0"/>
              <a:t>&lt;meta name="viewport" content="width=device-width, initial-scale=1.0"&gt;</a:t>
            </a:r>
          </a:p>
          <a:p>
            <a:r>
              <a:rPr lang="en-IN" sz="2400" dirty="0"/>
              <a:t>Supporting files-</a:t>
            </a:r>
            <a:r>
              <a:rPr lang="en-IN" sz="2400" b="0" dirty="0">
                <a:solidFill>
                  <a:srgbClr val="808080"/>
                </a:solidFill>
                <a:effectLst/>
                <a:latin typeface="Consolas" panose="020B0609020204030204" pitchFamily="49" charset="0"/>
              </a:rPr>
              <a:t>&lt;</a:t>
            </a:r>
            <a:r>
              <a:rPr lang="en-IN" sz="2400" b="0" dirty="0">
                <a:solidFill>
                  <a:srgbClr val="569CD6"/>
                </a:solidFill>
                <a:effectLst/>
                <a:latin typeface="Consolas" panose="020B0609020204030204" pitchFamily="49" charset="0"/>
              </a:rPr>
              <a:t>link</a:t>
            </a:r>
            <a:r>
              <a:rPr lang="en-IN" sz="2400" b="0" dirty="0">
                <a:solidFill>
                  <a:srgbClr val="D4D4D4"/>
                </a:solidFill>
                <a:effectLst/>
                <a:latin typeface="Consolas" panose="020B0609020204030204" pitchFamily="49" charset="0"/>
              </a:rPr>
              <a:t> </a:t>
            </a:r>
            <a:r>
              <a:rPr lang="en-IN" sz="2400" b="0" dirty="0" err="1">
                <a:solidFill>
                  <a:srgbClr val="9CDCFE"/>
                </a:solidFill>
                <a:effectLst/>
                <a:latin typeface="Consolas" panose="020B0609020204030204" pitchFamily="49" charset="0"/>
              </a:rPr>
              <a:t>rel</a:t>
            </a:r>
            <a:r>
              <a:rPr lang="en-IN" sz="2400" b="0" dirty="0">
                <a:solidFill>
                  <a:srgbClr val="D4D4D4"/>
                </a:solidFill>
                <a:effectLst/>
                <a:latin typeface="Consolas" panose="020B0609020204030204" pitchFamily="49" charset="0"/>
              </a:rPr>
              <a:t>=</a:t>
            </a:r>
            <a:r>
              <a:rPr lang="en-IN" sz="2400" b="0" dirty="0">
                <a:solidFill>
                  <a:srgbClr val="CE9178"/>
                </a:solidFill>
                <a:effectLst/>
                <a:latin typeface="Consolas" panose="020B0609020204030204" pitchFamily="49" charset="0"/>
              </a:rPr>
              <a:t>"icon"</a:t>
            </a:r>
            <a:r>
              <a:rPr lang="en-IN" sz="2400" b="0" dirty="0">
                <a:solidFill>
                  <a:srgbClr val="D4D4D4"/>
                </a:solidFill>
                <a:effectLst/>
                <a:latin typeface="Consolas" panose="020B0609020204030204" pitchFamily="49" charset="0"/>
              </a:rPr>
              <a:t> </a:t>
            </a:r>
            <a:r>
              <a:rPr lang="en-IN" sz="2400" b="0" dirty="0">
                <a:solidFill>
                  <a:srgbClr val="9CDCFE"/>
                </a:solidFill>
                <a:effectLst/>
                <a:latin typeface="Consolas" panose="020B0609020204030204" pitchFamily="49" charset="0"/>
              </a:rPr>
              <a:t>type</a:t>
            </a:r>
            <a:r>
              <a:rPr lang="en-IN" sz="2400" b="0" dirty="0">
                <a:solidFill>
                  <a:srgbClr val="D4D4D4"/>
                </a:solidFill>
                <a:effectLst/>
                <a:latin typeface="Consolas" panose="020B0609020204030204" pitchFamily="49" charset="0"/>
              </a:rPr>
              <a:t>=</a:t>
            </a:r>
            <a:r>
              <a:rPr lang="en-IN" sz="2400" b="0" dirty="0">
                <a:solidFill>
                  <a:srgbClr val="CE9178"/>
                </a:solidFill>
                <a:effectLst/>
                <a:latin typeface="Consolas" panose="020B0609020204030204" pitchFamily="49" charset="0"/>
              </a:rPr>
              <a:t>"image/</a:t>
            </a:r>
            <a:r>
              <a:rPr lang="en-IN" sz="2400" b="0" dirty="0" err="1">
                <a:solidFill>
                  <a:srgbClr val="CE9178"/>
                </a:solidFill>
                <a:effectLst/>
                <a:latin typeface="Consolas" panose="020B0609020204030204" pitchFamily="49" charset="0"/>
              </a:rPr>
              <a:t>png</a:t>
            </a:r>
            <a:r>
              <a:rPr lang="en-IN" sz="2400" b="0" dirty="0">
                <a:solidFill>
                  <a:srgbClr val="CE9178"/>
                </a:solidFill>
                <a:effectLst/>
                <a:latin typeface="Consolas" panose="020B0609020204030204" pitchFamily="49" charset="0"/>
              </a:rPr>
              <a:t>"</a:t>
            </a:r>
            <a:r>
              <a:rPr lang="en-IN" sz="2400" b="0" dirty="0">
                <a:solidFill>
                  <a:srgbClr val="D4D4D4"/>
                </a:solidFill>
                <a:effectLst/>
                <a:latin typeface="Consolas" panose="020B0609020204030204" pitchFamily="49" charset="0"/>
              </a:rPr>
              <a:t> </a:t>
            </a:r>
            <a:r>
              <a:rPr lang="en-IN" sz="2400" b="0" dirty="0" err="1">
                <a:solidFill>
                  <a:srgbClr val="9CDCFE"/>
                </a:solidFill>
                <a:effectLst/>
                <a:latin typeface="Consolas" panose="020B0609020204030204" pitchFamily="49" charset="0"/>
              </a:rPr>
              <a:t>href</a:t>
            </a:r>
            <a:r>
              <a:rPr lang="en-IN" sz="2400" b="0" dirty="0">
                <a:solidFill>
                  <a:srgbClr val="D4D4D4"/>
                </a:solidFill>
                <a:effectLst/>
                <a:latin typeface="Consolas" panose="020B0609020204030204" pitchFamily="49" charset="0"/>
              </a:rPr>
              <a:t>=</a:t>
            </a:r>
            <a:r>
              <a:rPr lang="en-IN" sz="2400" b="0" dirty="0">
                <a:solidFill>
                  <a:srgbClr val="CE9178"/>
                </a:solidFill>
                <a:effectLst/>
                <a:latin typeface="Consolas" panose="020B0609020204030204" pitchFamily="49" charset="0"/>
              </a:rPr>
              <a:t>"images/flavicon.png"</a:t>
            </a:r>
            <a:r>
              <a:rPr lang="en-IN" sz="2400" b="0" dirty="0">
                <a:solidFill>
                  <a:srgbClr val="808080"/>
                </a:solidFill>
                <a:effectLst/>
                <a:latin typeface="Consolas" panose="020B0609020204030204" pitchFamily="49" charset="0"/>
              </a:rPr>
              <a:t>&gt;</a:t>
            </a:r>
            <a:endParaRPr lang="en-US" sz="2400" dirty="0"/>
          </a:p>
        </p:txBody>
      </p:sp>
      <p:sp>
        <p:nvSpPr>
          <p:cNvPr id="8" name="Rectangle 5">
            <a:extLst>
              <a:ext uri="{FF2B5EF4-FFF2-40B4-BE49-F238E27FC236}">
                <a16:creationId xmlns:a16="http://schemas.microsoft.com/office/drawing/2014/main" id="{33BEF27C-DEA5-4D6C-8D2A-0235E80C6AF0}"/>
              </a:ext>
            </a:extLst>
          </p:cNvPr>
          <p:cNvSpPr>
            <a:spLocks noChangeArrowheads="1"/>
          </p:cNvSpPr>
          <p:nvPr/>
        </p:nvSpPr>
        <p:spPr bwMode="auto">
          <a:xfrm>
            <a:off x="76200" y="4409957"/>
            <a:ext cx="184731" cy="369332"/>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428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258DA-0F76-4873-8C75-491C1FB30BF9}"/>
              </a:ext>
            </a:extLst>
          </p:cNvPr>
          <p:cNvSpPr>
            <a:spLocks noGrp="1"/>
          </p:cNvSpPr>
          <p:nvPr>
            <p:ph type="title"/>
          </p:nvPr>
        </p:nvSpPr>
        <p:spPr/>
        <p:txBody>
          <a:bodyPr>
            <a:normAutofit/>
          </a:bodyPr>
          <a:lstStyle/>
          <a:p>
            <a:r>
              <a:rPr lang="en-US" dirty="0"/>
              <a:t>Document Object Model</a:t>
            </a:r>
            <a:endParaRPr lang="en-IN" dirty="0"/>
          </a:p>
        </p:txBody>
      </p:sp>
      <p:graphicFrame>
        <p:nvGraphicFramePr>
          <p:cNvPr id="5" name="Diagram 4">
            <a:extLst>
              <a:ext uri="{FF2B5EF4-FFF2-40B4-BE49-F238E27FC236}">
                <a16:creationId xmlns:a16="http://schemas.microsoft.com/office/drawing/2014/main" id="{ED8B0ECA-D7D5-4393-B7C1-FFF245DF650E}"/>
              </a:ext>
            </a:extLst>
          </p:cNvPr>
          <p:cNvGraphicFramePr/>
          <p:nvPr>
            <p:extLst>
              <p:ext uri="{D42A27DB-BD31-4B8C-83A1-F6EECF244321}">
                <p14:modId xmlns:p14="http://schemas.microsoft.com/office/powerpoint/2010/main" val="4244595929"/>
              </p:ext>
            </p:extLst>
          </p:nvPr>
        </p:nvGraphicFramePr>
        <p:xfrm>
          <a:off x="1828800" y="1063229"/>
          <a:ext cx="5676900" cy="3535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227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4F7B-4CCD-449C-B0B1-450774FE1B5A}"/>
              </a:ext>
            </a:extLst>
          </p:cNvPr>
          <p:cNvSpPr>
            <a:spLocks noGrp="1"/>
          </p:cNvSpPr>
          <p:nvPr>
            <p:ph type="title"/>
          </p:nvPr>
        </p:nvSpPr>
        <p:spPr/>
        <p:txBody>
          <a:bodyPr>
            <a:normAutofit/>
          </a:bodyPr>
          <a:lstStyle/>
          <a:p>
            <a:r>
              <a:rPr lang="en-IN" dirty="0"/>
              <a:t>Anatomy of HTML syntax</a:t>
            </a:r>
          </a:p>
        </p:txBody>
      </p:sp>
      <p:sp>
        <p:nvSpPr>
          <p:cNvPr id="3" name="Content Placeholder 2">
            <a:extLst>
              <a:ext uri="{FF2B5EF4-FFF2-40B4-BE49-F238E27FC236}">
                <a16:creationId xmlns:a16="http://schemas.microsoft.com/office/drawing/2014/main" id="{66D7279E-613D-47AF-900D-79FB6C959DE3}"/>
              </a:ext>
            </a:extLst>
          </p:cNvPr>
          <p:cNvSpPr>
            <a:spLocks noGrp="1"/>
          </p:cNvSpPr>
          <p:nvPr>
            <p:ph idx="1"/>
          </p:nvPr>
        </p:nvSpPr>
        <p:spPr/>
        <p:txBody>
          <a:bodyPr>
            <a:normAutofit/>
          </a:bodyPr>
          <a:lstStyle/>
          <a:p>
            <a:r>
              <a:rPr lang="en-IN" b="1" dirty="0"/>
              <a:t>Tags, Attribute</a:t>
            </a:r>
          </a:p>
          <a:p>
            <a:endParaRPr lang="en-IN" dirty="0"/>
          </a:p>
        </p:txBody>
      </p:sp>
      <p:graphicFrame>
        <p:nvGraphicFramePr>
          <p:cNvPr id="5" name="Content Placeholder 3">
            <a:extLst>
              <a:ext uri="{FF2B5EF4-FFF2-40B4-BE49-F238E27FC236}">
                <a16:creationId xmlns:a16="http://schemas.microsoft.com/office/drawing/2014/main" id="{8C6BA86B-B9B5-4C7B-AF7F-CA1873002166}"/>
              </a:ext>
            </a:extLst>
          </p:cNvPr>
          <p:cNvGraphicFramePr>
            <a:graphicFrameLocks/>
          </p:cNvGraphicFramePr>
          <p:nvPr>
            <p:extLst>
              <p:ext uri="{D42A27DB-BD31-4B8C-83A1-F6EECF244321}">
                <p14:modId xmlns:p14="http://schemas.microsoft.com/office/powerpoint/2010/main" val="3599366282"/>
              </p:ext>
            </p:extLst>
          </p:nvPr>
        </p:nvGraphicFramePr>
        <p:xfrm>
          <a:off x="457200" y="1200150"/>
          <a:ext cx="8229600" cy="3394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180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E7C5-C34B-4E46-A4A0-33284BEF8214}"/>
              </a:ext>
            </a:extLst>
          </p:cNvPr>
          <p:cNvSpPr>
            <a:spLocks noGrp="1"/>
          </p:cNvSpPr>
          <p:nvPr>
            <p:ph type="title"/>
          </p:nvPr>
        </p:nvSpPr>
        <p:spPr/>
        <p:txBody>
          <a:bodyPr/>
          <a:lstStyle/>
          <a:p>
            <a:r>
              <a:rPr lang="en-US" dirty="0"/>
              <a:t>Some common tags</a:t>
            </a:r>
            <a:endParaRPr lang="en-IN" dirty="0"/>
          </a:p>
        </p:txBody>
      </p:sp>
      <p:sp>
        <p:nvSpPr>
          <p:cNvPr id="3" name="Content Placeholder 2">
            <a:extLst>
              <a:ext uri="{FF2B5EF4-FFF2-40B4-BE49-F238E27FC236}">
                <a16:creationId xmlns:a16="http://schemas.microsoft.com/office/drawing/2014/main" id="{DC2FA316-A123-4FC7-AAF2-11994BAC9009}"/>
              </a:ext>
            </a:extLst>
          </p:cNvPr>
          <p:cNvSpPr>
            <a:spLocks noGrp="1"/>
          </p:cNvSpPr>
          <p:nvPr>
            <p:ph idx="1"/>
          </p:nvPr>
        </p:nvSpPr>
        <p:spPr/>
        <p:txBody>
          <a:bodyPr numCol="2">
            <a:normAutofit/>
          </a:bodyPr>
          <a:lstStyle/>
          <a:p>
            <a:r>
              <a:rPr lang="en-US" dirty="0"/>
              <a:t>    html</a:t>
            </a:r>
          </a:p>
          <a:p>
            <a:r>
              <a:rPr lang="en-US" dirty="0"/>
              <a:t>    head</a:t>
            </a:r>
          </a:p>
          <a:p>
            <a:r>
              <a:rPr lang="en-US" dirty="0"/>
              <a:t>    title</a:t>
            </a:r>
          </a:p>
          <a:p>
            <a:r>
              <a:rPr lang="en-US" dirty="0"/>
              <a:t>    body</a:t>
            </a:r>
          </a:p>
          <a:p>
            <a:r>
              <a:rPr lang="en-US" dirty="0"/>
              <a:t>    h1-h6</a:t>
            </a:r>
          </a:p>
          <a:p>
            <a:r>
              <a:rPr lang="en-US" dirty="0"/>
              <a:t>    p</a:t>
            </a:r>
          </a:p>
          <a:p>
            <a:r>
              <a:rPr lang="en-US" dirty="0"/>
              <a:t>    </a:t>
            </a:r>
            <a:r>
              <a:rPr lang="en-US" dirty="0" err="1"/>
              <a:t>br</a:t>
            </a:r>
            <a:endParaRPr lang="en-US" dirty="0"/>
          </a:p>
          <a:p>
            <a:r>
              <a:rPr lang="en-US" dirty="0"/>
              <a:t>    </a:t>
            </a:r>
            <a:r>
              <a:rPr lang="en-US" dirty="0" err="1"/>
              <a:t>hr</a:t>
            </a:r>
            <a:endParaRPr lang="en-US" dirty="0"/>
          </a:p>
          <a:p>
            <a:r>
              <a:rPr lang="en-US" dirty="0"/>
              <a:t>    pre</a:t>
            </a:r>
          </a:p>
          <a:p>
            <a:r>
              <a:rPr lang="en-US" dirty="0"/>
              <a:t>    &lt;!-- comment --&gt;</a:t>
            </a:r>
          </a:p>
        </p:txBody>
      </p:sp>
    </p:spTree>
    <p:extLst>
      <p:ext uri="{BB962C8B-B14F-4D97-AF65-F5344CB8AC3E}">
        <p14:creationId xmlns:p14="http://schemas.microsoft.com/office/powerpoint/2010/main" val="342523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13190</TotalTime>
  <Words>3312</Words>
  <Application>Microsoft Office PowerPoint</Application>
  <PresentationFormat>On-screen Show (16:9)</PresentationFormat>
  <Paragraphs>400</Paragraphs>
  <Slides>43</Slides>
  <Notes>34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vt:lpstr>
      <vt:lpstr>Calibri</vt:lpstr>
      <vt:lpstr>Consolas</vt:lpstr>
      <vt:lpstr>inherit</vt:lpstr>
      <vt:lpstr>Rosario</vt:lpstr>
      <vt:lpstr>Verdana</vt:lpstr>
      <vt:lpstr>Office Theme</vt:lpstr>
      <vt:lpstr>The Complete Front-End Development course </vt:lpstr>
      <vt:lpstr>Module 2</vt:lpstr>
      <vt:lpstr>HTML5</vt:lpstr>
      <vt:lpstr>Document Structure</vt:lpstr>
      <vt:lpstr>Your first HTML code</vt:lpstr>
      <vt:lpstr>Understanding the Head</vt:lpstr>
      <vt:lpstr>Document Object Model</vt:lpstr>
      <vt:lpstr>Anatomy of HTML syntax</vt:lpstr>
      <vt:lpstr>Some common tags</vt:lpstr>
      <vt:lpstr>Inline and block level</vt:lpstr>
      <vt:lpstr>Inline and block level</vt:lpstr>
      <vt:lpstr>Anchor Tag</vt:lpstr>
      <vt:lpstr>Hyperlinks</vt:lpstr>
      <vt:lpstr>Lists</vt:lpstr>
      <vt:lpstr>Unordered List</vt:lpstr>
      <vt:lpstr>Ordered list</vt:lpstr>
      <vt:lpstr>Images</vt:lpstr>
      <vt:lpstr>Image maps</vt:lpstr>
      <vt:lpstr>Tables</vt:lpstr>
      <vt:lpstr>Forms</vt:lpstr>
      <vt:lpstr>Other Input types</vt:lpstr>
      <vt:lpstr>Form attributes</vt:lpstr>
      <vt:lpstr>HTML5 other essential tags</vt:lpstr>
      <vt:lpstr>HTML5 semantic tags</vt:lpstr>
      <vt:lpstr>Color representations</vt:lpstr>
      <vt:lpstr>DIVs- Layout </vt:lpstr>
      <vt:lpstr>Classes, ID</vt:lpstr>
      <vt:lpstr>iframes</vt:lpstr>
      <vt:lpstr>Graphics- Canvas</vt:lpstr>
      <vt:lpstr>Graphics- SVG</vt:lpstr>
      <vt:lpstr>Media</vt:lpstr>
      <vt:lpstr>Adding Youtube videos</vt:lpstr>
      <vt:lpstr>Geolocation</vt:lpstr>
      <vt:lpstr>Web Storage</vt:lpstr>
      <vt:lpstr>Web Workers</vt:lpstr>
      <vt:lpstr>Drag and Drop</vt:lpstr>
      <vt:lpstr>SS Event</vt:lpstr>
      <vt:lpstr>Application Cache</vt:lpstr>
      <vt:lpstr>XHTML- Best practice</vt:lpstr>
      <vt:lpstr>Summary</vt:lpstr>
      <vt:lpstr>Motivational tip</vt:lpstr>
      <vt:lpstr>Assignment</vt:lpstr>
      <vt:lpstr>Answer the following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WELCOME</dc:creator>
  <cp:lastModifiedBy>Rafat Munshi</cp:lastModifiedBy>
  <cp:revision>300</cp:revision>
  <dcterms:created xsi:type="dcterms:W3CDTF">2020-01-10T05:44:36Z</dcterms:created>
  <dcterms:modified xsi:type="dcterms:W3CDTF">2020-08-11T20:19:39Z</dcterms:modified>
</cp:coreProperties>
</file>